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1" r:id="rId1"/>
    <p:sldMasterId id="2147483732" r:id="rId2"/>
    <p:sldMasterId id="2147483733" r:id="rId3"/>
    <p:sldMasterId id="2147483734" r:id="rId4"/>
    <p:sldMasterId id="2147483735" r:id="rId5"/>
    <p:sldMasterId id="2147483736" r:id="rId6"/>
    <p:sldMasterId id="2147483737" r:id="rId7"/>
  </p:sldMasterIdLst>
  <p:notesMasterIdLst>
    <p:notesMasterId r:id="rId10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438" r:id="rId17"/>
    <p:sldId id="439" r:id="rId18"/>
    <p:sldId id="440" r:id="rId19"/>
    <p:sldId id="441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442" r:id="rId30"/>
    <p:sldId id="443" r:id="rId31"/>
    <p:sldId id="359" r:id="rId32"/>
    <p:sldId id="360" r:id="rId33"/>
    <p:sldId id="277" r:id="rId34"/>
    <p:sldId id="275" r:id="rId35"/>
    <p:sldId id="278" r:id="rId36"/>
    <p:sldId id="444" r:id="rId37"/>
    <p:sldId id="445" r:id="rId38"/>
    <p:sldId id="446" r:id="rId39"/>
    <p:sldId id="349" r:id="rId40"/>
    <p:sldId id="361" r:id="rId41"/>
    <p:sldId id="362" r:id="rId42"/>
    <p:sldId id="447" r:id="rId43"/>
    <p:sldId id="282" r:id="rId44"/>
    <p:sldId id="283" r:id="rId45"/>
    <p:sldId id="448" r:id="rId46"/>
    <p:sldId id="353" r:id="rId47"/>
    <p:sldId id="354" r:id="rId48"/>
    <p:sldId id="381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450" r:id="rId98"/>
    <p:sldId id="452" r:id="rId99"/>
    <p:sldId id="449" r:id="rId100"/>
    <p:sldId id="340" r:id="rId101"/>
    <p:sldId id="341" r:id="rId102"/>
    <p:sldId id="342" r:id="rId103"/>
    <p:sldId id="343" r:id="rId104"/>
    <p:sldId id="344" r:id="rId105"/>
    <p:sldId id="345" r:id="rId106"/>
    <p:sldId id="346" r:id="rId107"/>
    <p:sldId id="347" r:id="rId10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38"/>
  </p:normalViewPr>
  <p:slideViewPr>
    <p:cSldViewPr snapToGrid="0">
      <p:cViewPr varScale="1">
        <p:scale>
          <a:sx n="113" d="100"/>
          <a:sy n="113" d="100"/>
        </p:scale>
        <p:origin x="172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theme" Target="theme/theme1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tableStyles" Target="tableStyles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presProps" Target="presProps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daaed02f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3" name="Google Shape;613;g3daaed02fb8_0_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g3daaed02fb8_0_0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daaed02fb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1" name="Google Shape;621;g3daaed02fb8_0_7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3daaed02fb8_0_7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daaed02fb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9" name="Google Shape;629;g3daaed02fb8_0_1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g3daaed02fb8_0_14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daaed02fb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7" name="Google Shape;637;g3daaed02fb8_0_2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3daaed02fb8_0_21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4" name="Google Shape;6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4" name="Google Shape;6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9" name="Google Shape;6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b9ccda7c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2" name="Google Shape;662;g3b9ccda7c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b9ccda7c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b9ccda7c7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g3b9ccda7c7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b9ccda7c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b9ccda7c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3b9ccda7c7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2" name="Google Shape;6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6" name="Google Shape;7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>
          <a:extLst>
            <a:ext uri="{FF2B5EF4-FFF2-40B4-BE49-F238E27FC236}">
              <a16:creationId xmlns:a16="http://schemas.microsoft.com/office/drawing/2014/main" id="{959AF54E-2086-1176-660E-AAFEDCC4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:notes">
            <a:extLst>
              <a:ext uri="{FF2B5EF4-FFF2-40B4-BE49-F238E27FC236}">
                <a16:creationId xmlns:a16="http://schemas.microsoft.com/office/drawing/2014/main" id="{E520F566-20D2-4E35-C176-80AB8C16C4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p12:notes">
            <a:extLst>
              <a:ext uri="{FF2B5EF4-FFF2-40B4-BE49-F238E27FC236}">
                <a16:creationId xmlns:a16="http://schemas.microsoft.com/office/drawing/2014/main" id="{E7FE345B-824B-E6A8-41B3-FE39C0BBBF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8953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>
          <a:extLst>
            <a:ext uri="{FF2B5EF4-FFF2-40B4-BE49-F238E27FC236}">
              <a16:creationId xmlns:a16="http://schemas.microsoft.com/office/drawing/2014/main" id="{F370B512-6374-36C1-EBD6-2C71A0711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:notes">
            <a:extLst>
              <a:ext uri="{FF2B5EF4-FFF2-40B4-BE49-F238E27FC236}">
                <a16:creationId xmlns:a16="http://schemas.microsoft.com/office/drawing/2014/main" id="{A42CE337-21BC-6237-6CB5-F91107B8BD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p12:notes">
            <a:extLst>
              <a:ext uri="{FF2B5EF4-FFF2-40B4-BE49-F238E27FC236}">
                <a16:creationId xmlns:a16="http://schemas.microsoft.com/office/drawing/2014/main" id="{458E133F-7EF6-3CDF-ACCD-249CBC33DD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919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>
          <a:extLst>
            <a:ext uri="{FF2B5EF4-FFF2-40B4-BE49-F238E27FC236}">
              <a16:creationId xmlns:a16="http://schemas.microsoft.com/office/drawing/2014/main" id="{7798FC6E-B4CA-1766-B26A-DEFA48ED3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:notes">
            <a:extLst>
              <a:ext uri="{FF2B5EF4-FFF2-40B4-BE49-F238E27FC236}">
                <a16:creationId xmlns:a16="http://schemas.microsoft.com/office/drawing/2014/main" id="{422F0C29-4068-71A7-16DB-D1FF5E3437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p12:notes">
            <a:extLst>
              <a:ext uri="{FF2B5EF4-FFF2-40B4-BE49-F238E27FC236}">
                <a16:creationId xmlns:a16="http://schemas.microsoft.com/office/drawing/2014/main" id="{DDEA73FE-9DAC-8F95-0418-7466E4CFCB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507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c3575d22ce_0_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3c3575d22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>
          <a:extLst>
            <a:ext uri="{FF2B5EF4-FFF2-40B4-BE49-F238E27FC236}">
              <a16:creationId xmlns:a16="http://schemas.microsoft.com/office/drawing/2014/main" id="{1008C2CA-7C06-47BB-FBD9-3D6F917A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>
            <a:extLst>
              <a:ext uri="{FF2B5EF4-FFF2-40B4-BE49-F238E27FC236}">
                <a16:creationId xmlns:a16="http://schemas.microsoft.com/office/drawing/2014/main" id="{4C1FF6AE-FCE6-5184-E5FF-DBF9913FB1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0:notes">
            <a:extLst>
              <a:ext uri="{FF2B5EF4-FFF2-40B4-BE49-F238E27FC236}">
                <a16:creationId xmlns:a16="http://schemas.microsoft.com/office/drawing/2014/main" id="{7CCE0EB5-8189-39DF-A218-061BD02B0D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5739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1143BF97-9E80-1079-FB2E-CB5E2901B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C208A914-48D7-9597-EFCA-DE5FB113B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F9FB8A2B-3B0C-0283-E646-CC9703A251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47871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B9861CBC-2D27-60F6-F0C2-179ADCDCE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309E2241-7524-8EEC-378F-CBA882B571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9288E60C-6505-692C-82C2-3AA8654F40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8068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F60A4AE1-7036-0B5C-9273-084421F52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D2E55F0A-DB25-AB0B-3FFE-FEC3CF39A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3985F671-0866-EAD3-ABD1-9FCC96E722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7812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1" name="Google Shape;731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6" name="Google Shape;7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0" name="Google Shape;7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39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C02F02CA-257C-7F86-E493-A2016C95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53163AD8-A53D-8408-2BC0-3063E17632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7ECABE58-D481-BDD9-E4CE-5BCFF21DD6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3452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DAEB0E23-DAD6-FEF0-26E0-7D18D73A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57E31DAB-FD8D-18EE-FDB4-7A8FD613F8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B81B2271-9CF4-6679-549B-85C17270A6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809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c3575d22ce_0_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3c3575d22c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7" name="Google Shape;7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2" name="Google Shape;7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7" name="Google Shape;7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3" name="Google Shape;7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8" name="Google Shape;7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3" name="Google Shape;79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8" name="Google Shape;7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5" name="Google Shape;8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0" name="Google Shape;8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5" name="Google Shape;8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c3575d22ce_0_1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3c3575d22c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0" name="Google Shape;82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6" name="Google Shape;8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e6fce7f12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1" name="Google Shape;831;g3e6fce7f12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e6fce7f12d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7" name="Google Shape;837;g3e6fce7f12d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e6fce7f12d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3" name="Google Shape;843;g3e6fce7f12d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e6fce7f12d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9" name="Google Shape;849;g3e6fce7f12d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3b0d598f3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0" name="Google Shape;870;g3b0d598f3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1" name="Google Shape;871;g3b0d598f3c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59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c3575d22ce_0_4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g3c3575d22c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c3575d22ce_0_4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g3c3575d22c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4" name="Google Shape;89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c3575d22ce_0_1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g3c3575d22c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9" name="Google Shape;8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4" name="Google Shape;90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0" name="Google Shape;91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7" name="Google Shape;91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4" name="Google Shape;92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9" name="Google Shape;92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5" name="Google Shape;93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0" name="Google Shape;94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5" name="Google Shape;94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6" name="Google Shape;94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2" name="Google Shape;95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c3575d22ce_0_2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g3c3575d22c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8" name="Google Shape;95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4" name="Google Shape;96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9" name="Google Shape;96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6" name="Google Shape;97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1" name="Google Shape;98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6" name="Google Shape;98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3aaa5020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2" name="Google Shape;992;g3aaa5020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3c3575d22ce_0_6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g3c3575d22c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3c3575d22ce_0_7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g3c3575d22c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c3575d22ce_0_7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g3c3575d22c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2" name="Google Shape;6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c3575d22ce_0_8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g3c3575d22c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3c3575d22ce_0_9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g3c3575d22c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3c3575d22ce_0_9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g3c3575d22c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3c3575d22ce_0_10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g3c3575d22c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7" name="Google Shape;104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8" name="Google Shape;1048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4" name="Google Shape;105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1" name="Google Shape;106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3aaa5f6709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g3aaa5f6709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>
          <a:extLst>
            <a:ext uri="{FF2B5EF4-FFF2-40B4-BE49-F238E27FC236}">
              <a16:creationId xmlns:a16="http://schemas.microsoft.com/office/drawing/2014/main" id="{0019C985-6EFE-013F-2490-BA075DFF1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c3575d22ce_0_42:notes">
            <a:extLst>
              <a:ext uri="{FF2B5EF4-FFF2-40B4-BE49-F238E27FC236}">
                <a16:creationId xmlns:a16="http://schemas.microsoft.com/office/drawing/2014/main" id="{AFC2C5E3-B128-BEDF-9E39-8E84831949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0" name="Google Shape;880;g3c3575d22ce_0_42:notes">
            <a:extLst>
              <a:ext uri="{FF2B5EF4-FFF2-40B4-BE49-F238E27FC236}">
                <a16:creationId xmlns:a16="http://schemas.microsoft.com/office/drawing/2014/main" id="{ED05DB78-D53D-FEA3-AAA6-E4873FC050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21151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>
          <a:extLst>
            <a:ext uri="{FF2B5EF4-FFF2-40B4-BE49-F238E27FC236}">
              <a16:creationId xmlns:a16="http://schemas.microsoft.com/office/drawing/2014/main" id="{3D0BE6FD-F5D8-EE8A-498C-CF8710516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c3575d22ce_0_42:notes">
            <a:extLst>
              <a:ext uri="{FF2B5EF4-FFF2-40B4-BE49-F238E27FC236}">
                <a16:creationId xmlns:a16="http://schemas.microsoft.com/office/drawing/2014/main" id="{EBBB356C-73CE-7C5C-BD4A-8A691F8DB7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0" name="Google Shape;880;g3c3575d22ce_0_42:notes">
            <a:extLst>
              <a:ext uri="{FF2B5EF4-FFF2-40B4-BE49-F238E27FC236}">
                <a16:creationId xmlns:a16="http://schemas.microsoft.com/office/drawing/2014/main" id="{FE3A596D-0344-FEC6-8405-79292FA61C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30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>
          <a:extLst>
            <a:ext uri="{FF2B5EF4-FFF2-40B4-BE49-F238E27FC236}">
              <a16:creationId xmlns:a16="http://schemas.microsoft.com/office/drawing/2014/main" id="{0DA1F5A5-904A-1CB1-792C-2C39B5BAA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3aaa5f67095_0_96:notes">
            <a:extLst>
              <a:ext uri="{FF2B5EF4-FFF2-40B4-BE49-F238E27FC236}">
                <a16:creationId xmlns:a16="http://schemas.microsoft.com/office/drawing/2014/main" id="{FFE2A4B5-0DDE-F2E9-8836-F907EAE971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g3aaa5f67095_0_96:notes">
            <a:extLst>
              <a:ext uri="{FF2B5EF4-FFF2-40B4-BE49-F238E27FC236}">
                <a16:creationId xmlns:a16="http://schemas.microsoft.com/office/drawing/2014/main" id="{D0F9F3E3-0588-ED15-E1C0-E01B85C077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79667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3c3575d22ce_0_12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g3c3575d22c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3c3575d22ce_0_12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g3c3575d22c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3c3575d22ce_0_13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g3c3575d22c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c3575d22ce_0_13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g3c3575d22c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3c3575d22ce_0_14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g3c3575d22c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3c3575d22ce_0_15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3c3575d22c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3c3575d22ce_0_15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g3c3575d22c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3c3575d22ce_0_16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g3c3575d22c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82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1" name="Google Shape;321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3" name="Google Shape;343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49" name="Google Shape;349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50" name="Google Shape;350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6" name="Google Shape;356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7" name="Google Shape;357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66" name="Google Shape;366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73" name="Google Shape;373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9" name="Google Shape;379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5" name="Google Shape;385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0" name="Google Shape;390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6" name="Google Shape;396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3" name="Google Shape;423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29" name="Google Shape;429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5" name="Google Shape;435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6" name="Google Shape;436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2" name="Google Shape;442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3" name="Google Shape;443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4" name="Google Shape;444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5" name="Google Shape;445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0" name="Google Shape;470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6" name="Google Shape;476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7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1" name="Google Shape;481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兩項物件" type="txAndTwoObj">
  <p:cSld name="TEXT_AND_TWO_OBJECTS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7" name="Google Shape;487;p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8" name="Google Shape;488;p78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9" name="Google Shape;489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3" name="Google Shape;523;p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4" name="Google Shape;524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0" name="Google Shape;530;p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1" name="Google Shape;531;p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2" name="Google Shape;532;p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3" name="Google Shape;533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4" name="Google Shape;544;p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5" name="Google Shape;54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8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2" name="Google Shape;55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8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9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73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tile tx="0" ty="0" sx="100000" sy="100000" flip="none" algn="tl"/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8" name="Google Shape;408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9" name="Google Shape;409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6" name="Google Shape;496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7" name="Google Shape;497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1"/>
          <p:cNvSpPr txBox="1"/>
          <p:nvPr/>
        </p:nvSpPr>
        <p:spPr>
          <a:xfrm>
            <a:off x="106363" y="1999929"/>
            <a:ext cx="9037500" cy="2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禮儀年甲年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1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復活期第六</a:t>
            </a:r>
            <a:r>
              <a:rPr lang="zh-TW" sz="5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主日彌撒</a:t>
            </a:r>
            <a:endParaRPr sz="5400" b="1" i="0" u="sng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72" name="Google Shape;572;p91"/>
          <p:cNvSpPr txBox="1"/>
          <p:nvPr/>
        </p:nvSpPr>
        <p:spPr>
          <a:xfrm>
            <a:off x="733475" y="4652975"/>
            <a:ext cx="7903200" cy="15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請關掉手機或轉至振動位置,</a:t>
            </a:r>
            <a:endParaRPr sz="4400" b="0" i="0" u="none" strike="noStrike" cap="non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 準備好心靈，彌撒即將開始。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91"/>
          <p:cNvSpPr txBox="1"/>
          <p:nvPr/>
        </p:nvSpPr>
        <p:spPr>
          <a:xfrm>
            <a:off x="7527925" y="496888"/>
            <a:ext cx="9302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91"/>
          <p:cNvSpPr txBox="1"/>
          <p:nvPr/>
        </p:nvSpPr>
        <p:spPr>
          <a:xfrm>
            <a:off x="395288" y="333375"/>
            <a:ext cx="8318500" cy="1200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E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今   日   彌   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7"/>
          <p:cNvSpPr txBox="1">
            <a:spLocks noGrp="1"/>
          </p:cNvSpPr>
          <p:nvPr>
            <p:ph type="title"/>
          </p:nvPr>
        </p:nvSpPr>
        <p:spPr>
          <a:xfrm>
            <a:off x="539750" y="-387350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-685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lang="zh-TW" sz="3600" b="0" i="0" u="none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灑聖水歌</a:t>
            </a:r>
            <a:endParaRPr dirty="0"/>
          </a:p>
        </p:txBody>
      </p:sp>
      <p:sp>
        <p:nvSpPr>
          <p:cNvPr id="617" name="Google Shape;617;p97"/>
          <p:cNvSpPr txBox="1">
            <a:spLocks noGrp="1"/>
          </p:cNvSpPr>
          <p:nvPr>
            <p:ph type="body" idx="1"/>
          </p:nvPr>
        </p:nvSpPr>
        <p:spPr>
          <a:xfrm>
            <a:off x="395287" y="765175"/>
            <a:ext cx="8569200" cy="4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我看見水從聖殿右邊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流出來，阿肋路亞；</a:t>
            </a:r>
            <a:endParaRPr sz="5400" b="0" i="0" u="none" strike="noStrike" cap="none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 凡被這水洗潔的人都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已得救，阿肋路亞。</a:t>
            </a:r>
            <a:endParaRPr sz="5400" b="0" i="0" u="none" strike="noStrike" cap="none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1</a:t>
            </a: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</a:t>
            </a: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他們齊聲高唱阿肋路亞。</a:t>
            </a:r>
            <a:endParaRPr sz="5400" b="0" i="0" u="none" strike="noStrike" cap="none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    水泉水源！請讚美上主，請歌頌祂，直到永遠。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8" name="Google Shape;618;p97"/>
          <p:cNvSpPr txBox="1"/>
          <p:nvPr/>
        </p:nvSpPr>
        <p:spPr>
          <a:xfrm>
            <a:off x="5795962" y="6430962"/>
            <a:ext cx="324180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Microsoft YaHei"/>
              <a:buNone/>
            </a:pPr>
            <a:r>
              <a:rPr lang="zh-TW" sz="1600" b="0" i="0" u="none" strike="noStrike" cap="none" dirty="0">
                <a:solidFill>
                  <a:schemeClr val="accent6">
                    <a:lumMod val="50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灑聖水歌 1 of 5</a:t>
            </a:r>
            <a:endParaRPr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81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18" name="Google Shape;1118;p181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4. 天主聖神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我們是何等孤寂，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日夜引頸期待祢的來臨，天主聖神所渴望的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只是祢。</a:t>
            </a:r>
            <a:endParaRPr/>
          </a:p>
        </p:txBody>
      </p:sp>
      <p:sp>
        <p:nvSpPr>
          <p:cNvPr id="1119" name="Google Shape;1119;p181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7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82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25" name="Google Shape;1125;p182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風滿天，春臨大地，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傳誦祢旨意。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飄拂，喚醒人靈，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主聖神的噓氣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溫暖我心。</a:t>
            </a:r>
            <a:endParaRPr/>
          </a:p>
        </p:txBody>
      </p:sp>
      <p:sp>
        <p:nvSpPr>
          <p:cNvPr id="1126" name="Google Shape;1126;p182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8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8"/>
          <p:cNvSpPr txBox="1">
            <a:spLocks noGrp="1"/>
          </p:cNvSpPr>
          <p:nvPr>
            <p:ph type="title"/>
          </p:nvPr>
        </p:nvSpPr>
        <p:spPr>
          <a:xfrm>
            <a:off x="539750" y="-387350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-685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lang="zh-TW" sz="3600" b="0" i="0" u="none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灑聖水歌</a:t>
            </a:r>
            <a:endParaRPr dirty="0"/>
          </a:p>
        </p:txBody>
      </p:sp>
      <p:sp>
        <p:nvSpPr>
          <p:cNvPr id="625" name="Google Shape;625;p98"/>
          <p:cNvSpPr txBox="1">
            <a:spLocks noGrp="1"/>
          </p:cNvSpPr>
          <p:nvPr>
            <p:ph type="body" idx="1"/>
          </p:nvPr>
        </p:nvSpPr>
        <p:spPr>
          <a:xfrm>
            <a:off x="436562" y="765175"/>
            <a:ext cx="8567700" cy="4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我看見水從聖殿右邊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流出來，阿肋路亞；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凡被這水洗潔的人都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已得救，阿肋路亞。</a:t>
            </a:r>
            <a:endParaRPr sz="5400" b="0" i="0" u="none" strike="noStrike" cap="none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 </a:t>
            </a: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2 他們齊聲高唱阿肋路亞。</a:t>
            </a:r>
            <a:endParaRPr sz="5400" b="0" i="0" u="none" strike="noStrike" cap="none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    阿肋路亞，阿肋路亞。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   阿們！阿們！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6" name="Google Shape;626;p98"/>
          <p:cNvSpPr txBox="1"/>
          <p:nvPr/>
        </p:nvSpPr>
        <p:spPr>
          <a:xfrm>
            <a:off x="5795962" y="6430962"/>
            <a:ext cx="324180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Microsoft YaHei"/>
              <a:buNone/>
            </a:pPr>
            <a:r>
              <a:rPr lang="zh-TW" sz="1600" b="0" i="0" u="none" strike="noStrike" cap="none" dirty="0">
                <a:solidFill>
                  <a:schemeClr val="accent6">
                    <a:lumMod val="50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灑聖水歌 2 of 5</a:t>
            </a:r>
            <a:endParaRPr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9"/>
          <p:cNvSpPr txBox="1">
            <a:spLocks noGrp="1"/>
          </p:cNvSpPr>
          <p:nvPr>
            <p:ph type="title"/>
          </p:nvPr>
        </p:nvSpPr>
        <p:spPr>
          <a:xfrm>
            <a:off x="539750" y="-387350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-685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lang="zh-TW" sz="36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灑聖水歌</a:t>
            </a:r>
            <a:endParaRPr/>
          </a:p>
        </p:txBody>
      </p:sp>
      <p:sp>
        <p:nvSpPr>
          <p:cNvPr id="633" name="Google Shape;633;p99"/>
          <p:cNvSpPr txBox="1">
            <a:spLocks noGrp="1"/>
          </p:cNvSpPr>
          <p:nvPr>
            <p:ph type="body" idx="1"/>
          </p:nvPr>
        </p:nvSpPr>
        <p:spPr>
          <a:xfrm>
            <a:off x="395287" y="765175"/>
            <a:ext cx="8569200" cy="4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我看見水從聖殿右邊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流出來，阿肋路亞；</a:t>
            </a:r>
            <a:endParaRPr sz="5400" b="0" i="0" u="none" strike="noStrike" cap="none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 凡被這水洗潔的人都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已得救，阿肋路亞。</a:t>
            </a:r>
            <a:endParaRPr sz="5400" b="0" i="0" u="none" strike="noStrike" cap="none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3 請大家讚頌，讚頌上主！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    因為上主美善寬仁，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   祂的仁慈永遠長存。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" name="Google Shape;634;p99"/>
          <p:cNvSpPr txBox="1"/>
          <p:nvPr/>
        </p:nvSpPr>
        <p:spPr>
          <a:xfrm>
            <a:off x="5795962" y="6430962"/>
            <a:ext cx="324180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Microsoft YaHei"/>
              <a:buNone/>
            </a:pPr>
            <a:r>
              <a:rPr lang="zh-TW" sz="1600" b="0" i="0" u="none" strike="noStrike" cap="none" dirty="0">
                <a:solidFill>
                  <a:schemeClr val="accent6">
                    <a:lumMod val="50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灑聖水歌 3 of 5</a:t>
            </a:r>
            <a:endParaRPr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0"/>
          <p:cNvSpPr txBox="1">
            <a:spLocks noGrp="1"/>
          </p:cNvSpPr>
          <p:nvPr>
            <p:ph type="title"/>
          </p:nvPr>
        </p:nvSpPr>
        <p:spPr>
          <a:xfrm>
            <a:off x="539750" y="-387350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-685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Microsoft YaHei"/>
              <a:buNone/>
            </a:pPr>
            <a:r>
              <a:rPr lang="zh-TW" sz="36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灑聖水歌</a:t>
            </a:r>
            <a:endParaRPr/>
          </a:p>
        </p:txBody>
      </p:sp>
      <p:sp>
        <p:nvSpPr>
          <p:cNvPr id="641" name="Google Shape;641;p100"/>
          <p:cNvSpPr txBox="1">
            <a:spLocks noGrp="1"/>
          </p:cNvSpPr>
          <p:nvPr>
            <p:ph type="body" idx="1"/>
          </p:nvPr>
        </p:nvSpPr>
        <p:spPr>
          <a:xfrm>
            <a:off x="395287" y="765175"/>
            <a:ext cx="8569200" cy="4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我看見水從聖殿右邊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流出來，阿肋路亞；</a:t>
            </a:r>
            <a:endParaRPr sz="5400" b="0" i="0" u="none" strike="noStrike" cap="none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 凡被這水洗潔的人都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已得救，阿肋路亞。</a:t>
            </a:r>
            <a:endParaRPr sz="5400" b="0" i="0" u="none" strike="noStrike" cap="none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4 願光榮歸於父及子及聖神   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   ，起初如何，今日亦然，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  <a:sym typeface="Microsoft YaHei"/>
              </a:rPr>
              <a:t>   直到永遠，阿們。</a:t>
            </a:r>
            <a:endParaRPr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2" name="Google Shape;642;p100"/>
          <p:cNvSpPr txBox="1"/>
          <p:nvPr/>
        </p:nvSpPr>
        <p:spPr>
          <a:xfrm>
            <a:off x="5795962" y="6430962"/>
            <a:ext cx="324180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Microsoft YaHei"/>
              <a:buNone/>
            </a:pPr>
            <a:r>
              <a:rPr lang="zh-TW" sz="1600" b="0" i="0" u="none" strike="noStrike" cap="none" dirty="0">
                <a:solidFill>
                  <a:schemeClr val="accent6">
                    <a:lumMod val="50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灑聖水歌 4 of 5</a:t>
            </a:r>
            <a:endParaRPr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00"/>
          <p:cNvSpPr txBox="1"/>
          <p:nvPr/>
        </p:nvSpPr>
        <p:spPr>
          <a:xfrm>
            <a:off x="251460" y="0"/>
            <a:ext cx="8321040" cy="720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各位教友，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現在我們大家認罪，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虔誠地舉行聖祭。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4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(靜默片刻)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1"/>
          <p:cNvSpPr/>
          <p:nvPr/>
        </p:nvSpPr>
        <p:spPr>
          <a:xfrm>
            <a:off x="917575" y="476250"/>
            <a:ext cx="7615238" cy="58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全體: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我向全能的天主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和各位教友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承認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我在思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言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行為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上的過失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2"/>
          <p:cNvSpPr txBox="1"/>
          <p:nvPr/>
        </p:nvSpPr>
        <p:spPr>
          <a:xfrm>
            <a:off x="341100" y="44450"/>
            <a:ext cx="870720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我的重罪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為此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懇請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終身童貞聖母瑪利亞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天使聖人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和你們各位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為我祈求上主，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我們的天主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03"/>
          <p:cNvSpPr txBox="1"/>
          <p:nvPr/>
        </p:nvSpPr>
        <p:spPr>
          <a:xfrm>
            <a:off x="395288" y="333375"/>
            <a:ext cx="8382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願全能的天主垂憐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我們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赦免我們的罪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使我們得到永生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03"/>
          <p:cNvSpPr/>
          <p:nvPr/>
        </p:nvSpPr>
        <p:spPr>
          <a:xfrm>
            <a:off x="552450" y="5753100"/>
            <a:ext cx="6378575" cy="105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 們。 </a:t>
            </a:r>
            <a:endParaRPr sz="6000" b="1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04"/>
          <p:cNvSpPr txBox="1"/>
          <p:nvPr/>
        </p:nvSpPr>
        <p:spPr>
          <a:xfrm>
            <a:off x="1447800" y="115888"/>
            <a:ext cx="7391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04"/>
          <p:cNvSpPr txBox="1"/>
          <p:nvPr/>
        </p:nvSpPr>
        <p:spPr>
          <a:xfrm>
            <a:off x="3492500" y="6354763"/>
            <a:ext cx="18415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04"/>
          <p:cNvSpPr txBox="1"/>
          <p:nvPr/>
        </p:nvSpPr>
        <p:spPr>
          <a:xfrm>
            <a:off x="7792279" y="6278362"/>
            <a:ext cx="135172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05"/>
          <p:cNvSpPr txBox="1"/>
          <p:nvPr/>
        </p:nvSpPr>
        <p:spPr>
          <a:xfrm>
            <a:off x="1447800" y="115888"/>
            <a:ext cx="7391400" cy="6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05"/>
          <p:cNvSpPr txBox="1"/>
          <p:nvPr/>
        </p:nvSpPr>
        <p:spPr>
          <a:xfrm>
            <a:off x="3492500" y="6354763"/>
            <a:ext cx="18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05"/>
          <p:cNvSpPr txBox="1"/>
          <p:nvPr/>
        </p:nvSpPr>
        <p:spPr>
          <a:xfrm>
            <a:off x="7792279" y="6278362"/>
            <a:ext cx="1351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7" name="Google Shape;667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2"/>
          <p:cNvSpPr/>
          <p:nvPr/>
        </p:nvSpPr>
        <p:spPr>
          <a:xfrm>
            <a:off x="1368530" y="2215187"/>
            <a:ext cx="6172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92"/>
          <p:cNvSpPr txBox="1"/>
          <p:nvPr/>
        </p:nvSpPr>
        <p:spPr>
          <a:xfrm>
            <a:off x="7482775" y="6310075"/>
            <a:ext cx="11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1" name="Google Shape;581;p92"/>
          <p:cNvSpPr/>
          <p:nvPr/>
        </p:nvSpPr>
        <p:spPr>
          <a:xfrm>
            <a:off x="504000" y="690573"/>
            <a:ext cx="813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進  堂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2" name="Google Shape;582;p92"/>
          <p:cNvSpPr txBox="1">
            <a:spLocks noGrp="1"/>
          </p:cNvSpPr>
          <p:nvPr>
            <p:ph type="title" idx="4294967295"/>
          </p:nvPr>
        </p:nvSpPr>
        <p:spPr>
          <a:xfrm>
            <a:off x="457200" y="2480137"/>
            <a:ext cx="8182812" cy="146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創造的光輝</a:t>
            </a:r>
            <a:endParaRPr sz="7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9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4" name="Google Shape;584;p9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8"/>
          <p:cNvSpPr txBox="1"/>
          <p:nvPr/>
        </p:nvSpPr>
        <p:spPr>
          <a:xfrm>
            <a:off x="179388" y="28575"/>
            <a:ext cx="8496300" cy="1130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集     禱     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08"/>
          <p:cNvSpPr txBox="1"/>
          <p:nvPr/>
        </p:nvSpPr>
        <p:spPr>
          <a:xfrm>
            <a:off x="323850" y="1104901"/>
            <a:ext cx="8351838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………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祂和祢及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永生永王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"/>
          <p:cNvSpPr txBox="1">
            <a:spLocks noGrp="1"/>
          </p:cNvSpPr>
          <p:nvPr>
            <p:ph type="title" idx="4294967295"/>
          </p:nvPr>
        </p:nvSpPr>
        <p:spPr>
          <a:xfrm>
            <a:off x="477081" y="188640"/>
            <a:ext cx="8169275" cy="135917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/>
              </a:rPr>
              <a:t>聖   道   禮   儀</a:t>
            </a:r>
            <a:endParaRPr sz="7200" b="1">
              <a:solidFill>
                <a:srgbClr val="E8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2" name="Google Shape;572;p10"/>
          <p:cNvSpPr txBox="1"/>
          <p:nvPr/>
        </p:nvSpPr>
        <p:spPr>
          <a:xfrm>
            <a:off x="539750" y="2548491"/>
            <a:ext cx="8064600" cy="31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54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一</a:t>
            </a:r>
            <a:endParaRPr lang="en-US" altLang="zh-TW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endParaRPr lang="en-US" sz="66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恭讀</a:t>
            </a:r>
            <a:r>
              <a:rPr lang="en-US" altLang="zh-CN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《</a:t>
            </a:r>
            <a:r>
              <a:rPr lang="zh-CN" altLang="en-US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宗徒大事錄</a:t>
            </a:r>
            <a:r>
              <a:rPr lang="en-US" altLang="zh-CN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》</a:t>
            </a:r>
            <a:endParaRPr sz="48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3981B-F6D2-9CCF-E628-983F3B0A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66C5-CC0F-D4EF-4A82-93F868C8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>
                <a:solidFill>
                  <a:schemeClr val="dk1"/>
                </a:solidFill>
              </a:rPr>
            </a:br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8C232-980B-2343-9A56-A350725E20B1}"/>
              </a:ext>
            </a:extLst>
          </p:cNvPr>
          <p:cNvSpPr txBox="1"/>
          <p:nvPr/>
        </p:nvSpPr>
        <p:spPr>
          <a:xfrm>
            <a:off x="334108" y="9136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那時候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斐理來到撒瑪黎雅城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宣講基督。群眾都注意聽他的教訓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因為都聽說或看到過他所行的奇蹟。有許多人附了邪魔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邪魔從他們身上大聲喊叫着出去了。有許多癱瘓和跛子也都被治好了。城裡的人皆大歡喜。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0D4C7009-A6BE-DBFE-F76A-79CB7B7A4454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05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F709C-B49E-F41E-9C2B-637030BF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4F59-369E-CF6E-4A15-0BA2541F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>
                <a:solidFill>
                  <a:schemeClr val="dk1"/>
                </a:solidFill>
              </a:rPr>
            </a:br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D13B5-7FAE-4D5C-40FE-09E49017AD9D}"/>
              </a:ext>
            </a:extLst>
          </p:cNvPr>
          <p:cNvSpPr txBox="1"/>
          <p:nvPr/>
        </p:nvSpPr>
        <p:spPr>
          <a:xfrm>
            <a:off x="334108" y="9735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當時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在耶路撒冷的宗徒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聽說撒瑪黎雅接受了天主的聖道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就派遣伯鐸和若望到他們那裡去。二人一到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就為他們祈禱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使他們領受聖神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因為聖神還沒有降臨到他們任何人身上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他們只是因主耶穌的名受過洗。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111D3D04-1EBC-36D4-B3BA-0606E73D8931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80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CDC3D-64A2-222A-1D53-EC712D81C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965-C3EB-FE59-B590-45CC6B3B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 dirty="0">
                <a:solidFill>
                  <a:schemeClr val="dk1"/>
                </a:solidFill>
              </a:rPr>
            </a:br>
            <a:endParaRPr lang="zh-TW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63EF5-9CD7-0D11-3ED6-FE827AA96BE8}"/>
              </a:ext>
            </a:extLst>
          </p:cNvPr>
          <p:cNvSpPr txBox="1"/>
          <p:nvPr/>
        </p:nvSpPr>
        <p:spPr>
          <a:xfrm>
            <a:off x="334108" y="97352"/>
            <a:ext cx="84757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於是二位宗徒給他們覆手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他們就領受了聖神。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3A64A517-6953-D41E-F642-6C28DFE6E23D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9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2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0"/>
          <p:cNvSpPr txBox="1"/>
          <p:nvPr/>
        </p:nvSpPr>
        <p:spPr>
          <a:xfrm>
            <a:off x="220819" y="2681248"/>
            <a:ext cx="8496300" cy="1130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0000" marR="0" lvl="0" indent="-160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altLang="en-US" sz="7200" b="1" dirty="0">
                <a:solidFill>
                  <a:srgbClr val="FF0000"/>
                </a:solidFill>
              </a:rPr>
              <a:t>普世萬民，請向天主歡呼。</a:t>
            </a:r>
            <a:endParaRPr sz="7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3"/>
          <p:cNvSpPr txBox="1"/>
          <p:nvPr/>
        </p:nvSpPr>
        <p:spPr>
          <a:xfrm>
            <a:off x="209395" y="2586750"/>
            <a:ext cx="8496300" cy="1684500"/>
          </a:xfrm>
          <a:prstGeom prst="rect">
            <a:avLst/>
          </a:prstGeom>
          <a:noFill/>
          <a:ln w="9525" cap="flat" cmpd="sng">
            <a:noFill/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lang="en-US" altLang="zh-TW"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一、普世萬民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請向天主歡呼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歌頌祂聖名的光榮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向祂獻上讚頌。請向天主說</a:t>
            </a:r>
            <a:r>
              <a:rPr lang="en-US" altLang="ja-JP" sz="4800" dirty="0">
                <a:solidFill>
                  <a:srgbClr val="002060"/>
                </a:solidFill>
              </a:rPr>
              <a:t>:</a:t>
            </a: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「祢的工程何等可畏</a:t>
            </a:r>
            <a:r>
              <a:rPr lang="en-US" altLang="ja-JP" sz="4800" dirty="0">
                <a:solidFill>
                  <a:srgbClr val="002060"/>
                </a:solidFill>
              </a:rPr>
              <a:t>!</a:t>
            </a:r>
            <a:r>
              <a:rPr lang="ja-JP" altLang="en-US" sz="4800">
                <a:solidFill>
                  <a:srgbClr val="002060"/>
                </a:solidFill>
              </a:rPr>
              <a:t>」</a:t>
            </a:r>
            <a:endParaRPr lang="en-US" altLang="ja-JP" sz="4800" dirty="0">
              <a:solidFill>
                <a:srgbClr val="002060"/>
              </a:solidFill>
            </a:endParaRPr>
          </a:p>
          <a:p>
            <a:pPr lvl="0" algn="ctr">
              <a:buSzPts val="7200"/>
            </a:pPr>
            <a:endParaRPr sz="4800" dirty="0">
              <a:solidFill>
                <a:srgbClr val="002060"/>
              </a:solidFill>
            </a:endParaRPr>
          </a:p>
          <a:p>
            <a:pPr marL="1800000" marR="0" lvl="0" indent="-160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sz="4800" b="1" dirty="0">
                <a:solidFill>
                  <a:srgbClr val="FF0000"/>
                </a:solidFill>
              </a:rPr>
              <a:t>普世萬民, 請向天主歡呼</a:t>
            </a:r>
            <a:endParaRPr sz="4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3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創造的光輝</a:t>
            </a:r>
            <a:endParaRPr/>
          </a:p>
        </p:txBody>
      </p:sp>
      <p:sp>
        <p:nvSpPr>
          <p:cNvPr id="590" name="Google Shape;590;p93"/>
          <p:cNvSpPr txBox="1">
            <a:spLocks noGrp="1"/>
          </p:cNvSpPr>
          <p:nvPr>
            <p:ph type="body" idx="1"/>
          </p:nvPr>
        </p:nvSpPr>
        <p:spPr>
          <a:xfrm>
            <a:off x="684212" y="908050"/>
            <a:ext cx="8280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上主請遣發聖神，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好使大地都煥然一新</a:t>
            </a:r>
            <a:endParaRPr sz="60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我的心請舉起歌頌天主，上主充滿威儀，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富於權能，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與永恆尊榮。</a:t>
            </a:r>
            <a:endParaRPr/>
          </a:p>
        </p:txBody>
      </p:sp>
      <p:sp>
        <p:nvSpPr>
          <p:cNvPr id="591" name="Google Shape;591;p93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創造的光輝 1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>
          <a:extLst>
            <a:ext uri="{FF2B5EF4-FFF2-40B4-BE49-F238E27FC236}">
              <a16:creationId xmlns:a16="http://schemas.microsoft.com/office/drawing/2014/main" id="{9266854A-9E57-5036-BD4B-FAB022276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3">
            <a:extLst>
              <a:ext uri="{FF2B5EF4-FFF2-40B4-BE49-F238E27FC236}">
                <a16:creationId xmlns:a16="http://schemas.microsoft.com/office/drawing/2014/main" id="{77B0D862-1042-B917-F852-27E1485608B6}"/>
              </a:ext>
            </a:extLst>
          </p:cNvPr>
          <p:cNvSpPr txBox="1"/>
          <p:nvPr/>
        </p:nvSpPr>
        <p:spPr>
          <a:xfrm>
            <a:off x="209395" y="2586750"/>
            <a:ext cx="8496300" cy="1684500"/>
          </a:xfrm>
          <a:prstGeom prst="rect">
            <a:avLst/>
          </a:prstGeom>
          <a:noFill/>
          <a:ln w="9525" cap="flat" cmpd="sng">
            <a:noFill/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lang="en-US" altLang="zh-TW"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二、普世都要朝拜祢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歌頌祢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歌頌祢的聖名。請來瞻仰天主的作為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祂為人所作的一切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令人敬畏。</a:t>
            </a:r>
            <a:endParaRPr lang="en-US" altLang="ja-JP" sz="4800" dirty="0">
              <a:solidFill>
                <a:srgbClr val="002060"/>
              </a:solidFill>
            </a:endParaRPr>
          </a:p>
          <a:p>
            <a:pPr lvl="0" algn="ctr">
              <a:buSzPts val="7200"/>
            </a:pPr>
            <a:endParaRPr sz="4800" dirty="0">
              <a:solidFill>
                <a:srgbClr val="002060"/>
              </a:solidFill>
            </a:endParaRPr>
          </a:p>
          <a:p>
            <a:pPr marL="1800000" marR="0" lvl="0" indent="-160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sz="4800" b="1" dirty="0">
                <a:solidFill>
                  <a:srgbClr val="FF0000"/>
                </a:solidFill>
              </a:rPr>
              <a:t>普世萬民, 請向天主歡呼</a:t>
            </a:r>
            <a:endParaRPr sz="4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79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>
          <a:extLst>
            <a:ext uri="{FF2B5EF4-FFF2-40B4-BE49-F238E27FC236}">
              <a16:creationId xmlns:a16="http://schemas.microsoft.com/office/drawing/2014/main" id="{2029C982-CD96-9F88-C15B-FD2C9434D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3">
            <a:extLst>
              <a:ext uri="{FF2B5EF4-FFF2-40B4-BE49-F238E27FC236}">
                <a16:creationId xmlns:a16="http://schemas.microsoft.com/office/drawing/2014/main" id="{9BBB57F6-BBF5-3982-5621-38D92C53F992}"/>
              </a:ext>
            </a:extLst>
          </p:cNvPr>
          <p:cNvSpPr txBox="1"/>
          <p:nvPr/>
        </p:nvSpPr>
        <p:spPr>
          <a:xfrm>
            <a:off x="209395" y="2586750"/>
            <a:ext cx="8496300" cy="1684500"/>
          </a:xfrm>
          <a:prstGeom prst="rect">
            <a:avLst/>
          </a:prstGeom>
          <a:noFill/>
          <a:ln w="9525" cap="flat" cmpd="sng">
            <a:noFill/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lang="en-US" altLang="zh-TW"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三、祂曾使海洋乾涸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使人徒步走過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讓我們因祂而歡樂。祂以大能永遠統治萬邦。</a:t>
            </a:r>
            <a:endParaRPr lang="en-US" altLang="ja-JP" sz="4800" dirty="0">
              <a:solidFill>
                <a:srgbClr val="002060"/>
              </a:solidFill>
            </a:endParaRPr>
          </a:p>
          <a:p>
            <a:pPr lvl="0" algn="ctr">
              <a:buSzPts val="7200"/>
            </a:pPr>
            <a:endParaRPr sz="4800" dirty="0">
              <a:solidFill>
                <a:srgbClr val="002060"/>
              </a:solidFill>
            </a:endParaRPr>
          </a:p>
          <a:p>
            <a:pPr marL="1800000" marR="0" lvl="0" indent="-160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sz="4800" b="1" dirty="0">
                <a:solidFill>
                  <a:srgbClr val="FF0000"/>
                </a:solidFill>
              </a:rPr>
              <a:t>普世萬民, 請向天主歡呼</a:t>
            </a:r>
            <a:endParaRPr sz="4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391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>
          <a:extLst>
            <a:ext uri="{FF2B5EF4-FFF2-40B4-BE49-F238E27FC236}">
              <a16:creationId xmlns:a16="http://schemas.microsoft.com/office/drawing/2014/main" id="{BDE43594-4BC5-FDCF-0BF6-F294F54E4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3">
            <a:extLst>
              <a:ext uri="{FF2B5EF4-FFF2-40B4-BE49-F238E27FC236}">
                <a16:creationId xmlns:a16="http://schemas.microsoft.com/office/drawing/2014/main" id="{7C144110-B9F0-854D-CD72-F5DE6C0D28C4}"/>
              </a:ext>
            </a:extLst>
          </p:cNvPr>
          <p:cNvSpPr txBox="1"/>
          <p:nvPr/>
        </p:nvSpPr>
        <p:spPr>
          <a:xfrm>
            <a:off x="209395" y="2586750"/>
            <a:ext cx="8496300" cy="1684500"/>
          </a:xfrm>
          <a:prstGeom prst="rect">
            <a:avLst/>
          </a:prstGeom>
          <a:noFill/>
          <a:ln w="9525" cap="flat" cmpd="sng">
            <a:noFill/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lang="en-US" altLang="zh-TW"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 四、敬畏天主的人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請前來聆聽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我要敘述祂為我作了何等偉大工程。天主應受讚美</a:t>
            </a:r>
            <a:r>
              <a:rPr lang="en-US" altLang="ja-JP" sz="4800" dirty="0">
                <a:solidFill>
                  <a:srgbClr val="002060"/>
                </a:solidFill>
              </a:rPr>
              <a:t>:</a:t>
            </a:r>
            <a:r>
              <a:rPr lang="ja-JP" altLang="en-US" sz="4800">
                <a:solidFill>
                  <a:srgbClr val="002060"/>
                </a:solidFill>
              </a:rPr>
              <a:t>祂沒有拒絕我的哀告</a:t>
            </a:r>
            <a:r>
              <a:rPr lang="en-US" altLang="ja-JP" sz="4800" dirty="0">
                <a:solidFill>
                  <a:srgbClr val="002060"/>
                </a:solidFill>
              </a:rPr>
              <a:t>,</a:t>
            </a:r>
            <a:r>
              <a:rPr lang="ja-JP" altLang="en-US" sz="4800">
                <a:solidFill>
                  <a:srgbClr val="002060"/>
                </a:solidFill>
              </a:rPr>
              <a:t>祂對我的慈愛從未改變。</a:t>
            </a:r>
            <a:endParaRPr sz="4800" dirty="0">
              <a:solidFill>
                <a:srgbClr val="002060"/>
              </a:solidFill>
            </a:endParaRPr>
          </a:p>
          <a:p>
            <a:pPr marL="1800000" marR="0" lvl="0" indent="-160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sz="4800" b="1" dirty="0">
                <a:solidFill>
                  <a:srgbClr val="FF0000"/>
                </a:solidFill>
              </a:rPr>
              <a:t>普世萬民, 請向天主歡呼</a:t>
            </a:r>
            <a:endParaRPr sz="4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877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>
          <a:extLst>
            <a:ext uri="{FF2B5EF4-FFF2-40B4-BE49-F238E27FC236}">
              <a16:creationId xmlns:a16="http://schemas.microsoft.com/office/drawing/2014/main" id="{FC39AC89-9627-1022-342B-A1BFAA098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">
            <a:extLst>
              <a:ext uri="{FF2B5EF4-FFF2-40B4-BE49-F238E27FC236}">
                <a16:creationId xmlns:a16="http://schemas.microsoft.com/office/drawing/2014/main" id="{E0382DFD-73E6-7078-272F-86BA16133CB1}"/>
              </a:ext>
            </a:extLst>
          </p:cNvPr>
          <p:cNvSpPr txBox="1"/>
          <p:nvPr/>
        </p:nvSpPr>
        <p:spPr>
          <a:xfrm>
            <a:off x="165489" y="1614212"/>
            <a:ext cx="8813022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54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endParaRPr lang="en-US" altLang="zh-TW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endParaRPr lang="en-US" sz="66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恭讀</a:t>
            </a:r>
            <a:r>
              <a:rPr lang="en-US" altLang="zh-CN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《</a:t>
            </a: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 聖伯鐸前書 </a:t>
            </a:r>
            <a:r>
              <a:rPr lang="en-US" altLang="zh-CN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》</a:t>
            </a:r>
            <a:endParaRPr sz="46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197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C01A7A2F-04AC-B862-C444-713ABF435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D0787229-18A0-460B-B0EC-CE9399F24910}"/>
              </a:ext>
            </a:extLst>
          </p:cNvPr>
          <p:cNvSpPr txBox="1"/>
          <p:nvPr/>
        </p:nvSpPr>
        <p:spPr>
          <a:xfrm>
            <a:off x="396150" y="192001"/>
            <a:ext cx="8351700" cy="650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親愛的諸位：你們要在心內尊崇基督為主；若有人詢問你們心中所懷希望的理由，你們要隨時準備答覆，而且要以溫和、以敬畏之心答覆。要保持良心無愧，好使那些誣告你們在基督內有良好品性的人，</a:t>
            </a:r>
            <a:endParaRPr lang="zh-TW" altLang="en-US" sz="48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C63858E2-44EE-3460-898D-924E2C631636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11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B7392208-CB01-61D4-0406-6277010F4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D83A7A9D-86E9-653E-8150-DA70E78E7554}"/>
              </a:ext>
            </a:extLst>
          </p:cNvPr>
          <p:cNvSpPr txBox="1"/>
          <p:nvPr/>
        </p:nvSpPr>
        <p:spPr>
          <a:xfrm>
            <a:off x="396150" y="192001"/>
            <a:ext cx="8351700" cy="57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在誹謗你們的事上感到羞愧。如果天主的旨意是要你們因行善而受苦，總比作惡而受苦好。因為基督也曾一次為罪而死，是義人代替不義的人而死，為將我們領到天主面前；</a:t>
            </a: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19D54F3A-8288-5A96-C2D0-EBD4C5F1E63E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9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CECB2BF3-4C18-3417-22BA-208E9CE34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32C65A88-B33C-F2D3-2163-1EE5048E50F3}"/>
              </a:ext>
            </a:extLst>
          </p:cNvPr>
          <p:cNvSpPr txBox="1"/>
          <p:nvPr/>
        </p:nvSpPr>
        <p:spPr>
          <a:xfrm>
            <a:off x="396150" y="192001"/>
            <a:ext cx="835170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就肉身說，祂固然被處死了；但就神魂說，祂却復活了。</a:t>
            </a: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9BC95AEF-73EA-5A6E-2263-CAF808FC91E4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78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17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18"/>
          <p:cNvSpPr/>
          <p:nvPr/>
        </p:nvSpPr>
        <p:spPr>
          <a:xfrm>
            <a:off x="393739" y="908720"/>
            <a:ext cx="8351837" cy="37861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PMingLiu"/>
              <a:buNone/>
            </a:pPr>
            <a:r>
              <a:rPr lang="zh-TW" sz="80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福  音  前  歡  呼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8000"/>
              <a:buFont typeface="DFKai-SB"/>
              <a:buNone/>
            </a:pPr>
            <a:r>
              <a:rPr lang="zh-TW" sz="8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阿肋路亞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6"/>
          <p:cNvSpPr/>
          <p:nvPr/>
        </p:nvSpPr>
        <p:spPr>
          <a:xfrm>
            <a:off x="313614" y="256084"/>
            <a:ext cx="8491500" cy="597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6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福     音</a:t>
            </a:r>
            <a:endParaRPr sz="6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 dirty="0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主禮：恭讀</a:t>
            </a:r>
            <a:r>
              <a:rPr lang="zh-TW" altLang="en-US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聖若望福音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全體：主願光榮歸於祢</a:t>
            </a:r>
            <a:endParaRPr sz="6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4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創造的光輝</a:t>
            </a:r>
            <a:endParaRPr/>
          </a:p>
        </p:txBody>
      </p:sp>
      <p:sp>
        <p:nvSpPr>
          <p:cNvPr id="597" name="Google Shape;597;p94"/>
          <p:cNvSpPr txBox="1">
            <a:spLocks noGrp="1"/>
          </p:cNvSpPr>
          <p:nvPr>
            <p:ph type="body" idx="1"/>
          </p:nvPr>
        </p:nvSpPr>
        <p:spPr>
          <a:xfrm>
            <a:off x="684212" y="908050"/>
            <a:ext cx="8280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上主請遣發聖神，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好使全地都煥然一新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祢建立大地在基礎之上，永恆穩定不搖，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巍巍屹立，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以至無窮世。</a:t>
            </a:r>
            <a:endParaRPr/>
          </a:p>
        </p:txBody>
      </p:sp>
      <p:sp>
        <p:nvSpPr>
          <p:cNvPr id="598" name="Google Shape;598;p94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創造的光輝 2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/>
          <p:cNvSpPr/>
          <p:nvPr/>
        </p:nvSpPr>
        <p:spPr>
          <a:xfrm>
            <a:off x="326231" y="180090"/>
            <a:ext cx="8491500" cy="628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那時候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耶穌對門徒們說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「如果你們愛我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就要遵守我的命令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我要請求父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祂就會賜給你們另一位護慰者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使祂永遠與你們同在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祂是世人所不能領受的真理之神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因為世人看不見祂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也不認識祂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A642FC03-147E-EAD2-A3A4-0883E4D80D0A}"/>
              </a:ext>
            </a:extLst>
          </p:cNvPr>
          <p:cNvSpPr txBox="1"/>
          <p:nvPr/>
        </p:nvSpPr>
        <p:spPr>
          <a:xfrm>
            <a:off x="5902200" y="6457931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1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BD22DF5D-B572-F22A-F96F-6DBB12BEB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82BDCD62-DAD7-18AD-F7C9-B5BCBD54E434}"/>
              </a:ext>
            </a:extLst>
          </p:cNvPr>
          <p:cNvSpPr/>
          <p:nvPr/>
        </p:nvSpPr>
        <p:spPr>
          <a:xfrm>
            <a:off x="326231" y="279480"/>
            <a:ext cx="8491500" cy="628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你們却認識祂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因為祂與你們同在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並在你們內。</a:t>
            </a:r>
            <a:endParaRPr lang="en-US" altLang="zh-TW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我決不撇下你們作孤兒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我要回到你們這裡來。不久以後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世人就再看不見我了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而你們却能看見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因為我活着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你們也要活着。</a:t>
            </a: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E79F086C-8F43-D4E5-8E79-C26CF43118D4}"/>
              </a:ext>
            </a:extLst>
          </p:cNvPr>
          <p:cNvSpPr txBox="1"/>
          <p:nvPr/>
        </p:nvSpPr>
        <p:spPr>
          <a:xfrm>
            <a:off x="5902200" y="6473483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63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9595F01A-9504-24F6-C4DA-EA2F6AB64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F8A96FD7-C165-F12C-6597-DD97C2AC602B}"/>
              </a:ext>
            </a:extLst>
          </p:cNvPr>
          <p:cNvSpPr/>
          <p:nvPr/>
        </p:nvSpPr>
        <p:spPr>
          <a:xfrm>
            <a:off x="326231" y="279480"/>
            <a:ext cx="8491500" cy="628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到了那一天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你們就會知道我在我父內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你們在我內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我也在你們內。那接受我的命令而且遵守的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就是愛我的人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誰愛我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我父也必定愛他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我也要愛他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並將我自己顯示給他。」</a:t>
            </a:r>
            <a:endParaRPr lang="en-US" altLang="zh-TW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C42503A8-EECF-9061-E243-F8616BF2A7E6}"/>
              </a:ext>
            </a:extLst>
          </p:cNvPr>
          <p:cNvSpPr txBox="1"/>
          <p:nvPr/>
        </p:nvSpPr>
        <p:spPr>
          <a:xfrm>
            <a:off x="5902200" y="6457931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64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24"/>
          <p:cNvSpPr/>
          <p:nvPr/>
        </p:nvSpPr>
        <p:spPr>
          <a:xfrm>
            <a:off x="34925" y="1412875"/>
            <a:ext cx="9039501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—基督的福音—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我們讚美祢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25"/>
          <p:cNvSpPr txBox="1"/>
          <p:nvPr/>
        </p:nvSpPr>
        <p:spPr>
          <a:xfrm>
            <a:off x="1476375" y="2060575"/>
            <a:ext cx="6048375" cy="144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MingLiu"/>
              <a:buNone/>
            </a:pPr>
            <a:r>
              <a:rPr lang="zh-TW" sz="8800" b="1" i="0" u="none" strike="noStrike" cap="none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講   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26"/>
          <p:cNvSpPr txBox="1"/>
          <p:nvPr/>
        </p:nvSpPr>
        <p:spPr>
          <a:xfrm>
            <a:off x="468313" y="1773238"/>
            <a:ext cx="8424862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天地萬物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無論有形無形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都是祂所創造的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26"/>
          <p:cNvSpPr txBox="1">
            <a:spLocks noGrp="1"/>
          </p:cNvSpPr>
          <p:nvPr>
            <p:ph type="title" idx="4294967295"/>
          </p:nvPr>
        </p:nvSpPr>
        <p:spPr>
          <a:xfrm>
            <a:off x="539750" y="274638"/>
            <a:ext cx="8135938" cy="12096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信    經</a:t>
            </a:r>
            <a:r>
              <a:rPr lang="zh-TW" sz="6600" b="1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             </a:t>
            </a:r>
            <a:r>
              <a:rPr lang="zh-TW" sz="5400" b="1">
                <a:solidFill>
                  <a:srgbClr val="FF0000"/>
                </a:solidFill>
              </a:rPr>
              <a:t>　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27"/>
          <p:cNvSpPr txBox="1"/>
          <p:nvPr/>
        </p:nvSpPr>
        <p:spPr>
          <a:xfrm>
            <a:off x="1025456" y="476250"/>
            <a:ext cx="5688012" cy="605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我信唯一的主、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耶穌基督，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天主的獨生子。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祂在萬世之前，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由聖父所生。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28"/>
          <p:cNvSpPr txBox="1"/>
          <p:nvPr/>
        </p:nvSpPr>
        <p:spPr>
          <a:xfrm>
            <a:off x="755650" y="1274763"/>
            <a:ext cx="8064500" cy="36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祂是出自天主的天主，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出自光明的光明，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出自真天主的真天主。</a:t>
            </a:r>
            <a:endParaRPr sz="62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29"/>
          <p:cNvSpPr/>
          <p:nvPr/>
        </p:nvSpPr>
        <p:spPr>
          <a:xfrm>
            <a:off x="539750" y="920750"/>
            <a:ext cx="8353425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祂是聖父所生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而非聖父所造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與聖父同性同體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萬物是藉著祂而造成的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30"/>
          <p:cNvSpPr/>
          <p:nvPr/>
        </p:nvSpPr>
        <p:spPr>
          <a:xfrm>
            <a:off x="538575" y="188925"/>
            <a:ext cx="8096700" cy="3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祂為了我們人類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並為了我們的得救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從天降下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01" name="Google Shape;801;p130"/>
          <p:cNvSpPr/>
          <p:nvPr/>
        </p:nvSpPr>
        <p:spPr>
          <a:xfrm>
            <a:off x="2751138" y="3606800"/>
            <a:ext cx="3476625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DFKai-SB"/>
              <a:buNone/>
            </a:pP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鞠 躬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2" name="Google Shape;802;p130"/>
          <p:cNvSpPr/>
          <p:nvPr/>
        </p:nvSpPr>
        <p:spPr>
          <a:xfrm>
            <a:off x="34925" y="4289425"/>
            <a:ext cx="8929688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祂因聖神由童貞瑪利亞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取得肉軀，而成為人</a:t>
            </a: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endParaRPr sz="6000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5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創造的光輝</a:t>
            </a:r>
            <a:endParaRPr/>
          </a:p>
        </p:txBody>
      </p:sp>
      <p:sp>
        <p:nvSpPr>
          <p:cNvPr id="604" name="Google Shape;604;p95"/>
          <p:cNvSpPr txBox="1">
            <a:spLocks noGrp="1"/>
          </p:cNvSpPr>
          <p:nvPr>
            <p:ph type="body" idx="1"/>
          </p:nvPr>
        </p:nvSpPr>
        <p:spPr>
          <a:xfrm>
            <a:off x="684212" y="908050"/>
            <a:ext cx="8280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上主請遣發聖神，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好使全地都煥然一新</a:t>
            </a:r>
            <a:endParaRPr sz="60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3. 我全心向上天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昂首歌詠，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高唱光榮吾主，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我口稱頌，萬壽無疆。</a:t>
            </a:r>
            <a:endParaRPr/>
          </a:p>
        </p:txBody>
      </p:sp>
      <p:sp>
        <p:nvSpPr>
          <p:cNvPr id="605" name="Google Shape;605;p95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創造的光輝 3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31"/>
          <p:cNvSpPr txBox="1"/>
          <p:nvPr/>
        </p:nvSpPr>
        <p:spPr>
          <a:xfrm>
            <a:off x="233375" y="404825"/>
            <a:ext cx="87432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祂在般雀比拉多執政時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為我們被釘在十字架上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受難而被埋葬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祂正如聖經所載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第三日復活了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32"/>
          <p:cNvSpPr txBox="1"/>
          <p:nvPr/>
        </p:nvSpPr>
        <p:spPr>
          <a:xfrm>
            <a:off x="410334" y="436493"/>
            <a:ext cx="7200900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祂升了天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坐在聖父的右邊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祂還要光榮地降來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審判生者死者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祂的神國萬世無疆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33"/>
          <p:cNvSpPr txBox="1"/>
          <p:nvPr/>
        </p:nvSpPr>
        <p:spPr>
          <a:xfrm>
            <a:off x="556849" y="98309"/>
            <a:ext cx="7989000" cy="66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我信聖神，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祂是主及賦予生命者，由聖父聖子所共發。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祂和聖父聖子，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同受欽崇，同享光榮。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祂曾藉先知們發言。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34"/>
          <p:cNvSpPr txBox="1"/>
          <p:nvPr/>
        </p:nvSpPr>
        <p:spPr>
          <a:xfrm>
            <a:off x="539750" y="549275"/>
            <a:ext cx="89281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至聖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從宗徒傳下來的教會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23" name="Google Shape;823;p134"/>
          <p:cNvSpPr/>
          <p:nvPr/>
        </p:nvSpPr>
        <p:spPr>
          <a:xfrm>
            <a:off x="611188" y="3281363"/>
            <a:ext cx="8424862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我承認赦罪的聖洗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只有一個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35"/>
          <p:cNvSpPr/>
          <p:nvPr/>
        </p:nvSpPr>
        <p:spPr>
          <a:xfrm>
            <a:off x="675931" y="1027181"/>
            <a:ext cx="6985000" cy="34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我期待死人的復活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及來世的生命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36"/>
          <p:cNvSpPr/>
          <p:nvPr/>
        </p:nvSpPr>
        <p:spPr>
          <a:xfrm>
            <a:off x="103031" y="103032"/>
            <a:ext cx="89445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聖方濟，我們的弟兄，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八百年前你以平安的心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迎向「死亡姊妹」，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求你為我們轉求上主。</a:t>
            </a:r>
            <a:endParaRPr/>
          </a:p>
        </p:txBody>
      </p:sp>
      <p:sp>
        <p:nvSpPr>
          <p:cNvPr id="834" name="Google Shape;834;p136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37"/>
          <p:cNvSpPr/>
          <p:nvPr/>
        </p:nvSpPr>
        <p:spPr>
          <a:xfrm>
            <a:off x="103031" y="103032"/>
            <a:ext cx="89445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在十字苦像前，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你認出了真正的平安。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請教導我們在基督內 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找到一切和好的泉源。</a:t>
            </a:r>
            <a:endParaRPr/>
          </a:p>
        </p:txBody>
      </p:sp>
      <p:sp>
        <p:nvSpPr>
          <p:cNvPr id="840" name="Google Shape;840;p137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38"/>
          <p:cNvSpPr/>
          <p:nvPr/>
        </p:nvSpPr>
        <p:spPr>
          <a:xfrm>
            <a:off x="103031" y="103032"/>
            <a:ext cx="8944500" cy="6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你曾手無寸鐵  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跨越戰爭與誤解。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求你賜給我們勇氣，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在世界築起疆界之處建立橋樑。</a:t>
            </a:r>
            <a:endParaRPr/>
          </a:p>
        </p:txBody>
      </p:sp>
      <p:sp>
        <p:nvSpPr>
          <p:cNvPr id="846" name="Google Shape;846;p138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39"/>
          <p:cNvSpPr/>
          <p:nvPr/>
        </p:nvSpPr>
        <p:spPr>
          <a:xfrm>
            <a:off x="-122420" y="103032"/>
            <a:ext cx="9388800" cy="5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在充滿衝突與分裂的時代，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願我們成為締造和平的人，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以生命見證  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基督所賜的平安。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阿們</a:t>
            </a:r>
            <a:endParaRPr/>
          </a:p>
        </p:txBody>
      </p:sp>
      <p:sp>
        <p:nvSpPr>
          <p:cNvPr id="852" name="Google Shape;852;p139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43"/>
          <p:cNvSpPr txBox="1"/>
          <p:nvPr/>
        </p:nvSpPr>
        <p:spPr>
          <a:xfrm>
            <a:off x="858631" y="4207605"/>
            <a:ext cx="7454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43"/>
          <p:cNvSpPr txBox="1"/>
          <p:nvPr/>
        </p:nvSpPr>
        <p:spPr>
          <a:xfrm>
            <a:off x="6395775" y="6367908"/>
            <a:ext cx="268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1D1D1D"/>
                </a:solidFill>
                <a:latin typeface="DFKai-SB"/>
                <a:ea typeface="DFKai-SB"/>
                <a:cs typeface="DFKai-SB"/>
                <a:sym typeface="DFKai-SB"/>
              </a:rPr>
              <a:t>我的生命、吾主、獻給祢-1 of 2</a:t>
            </a:r>
            <a:endParaRPr sz="1200" b="0" i="0" u="none" strike="noStrike" cap="none">
              <a:solidFill>
                <a:srgbClr val="1D1D1D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75" name="Google Shape;875;p143"/>
          <p:cNvSpPr txBox="1">
            <a:spLocks noGrp="1"/>
          </p:cNvSpPr>
          <p:nvPr>
            <p:ph type="title" idx="4294967295"/>
          </p:nvPr>
        </p:nvSpPr>
        <p:spPr>
          <a:xfrm>
            <a:off x="413475" y="345752"/>
            <a:ext cx="84963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C"/>
                </a:solidFill>
                <a:latin typeface="PMingLiu-ExtB"/>
                <a:ea typeface="PMingLiu-ExtB"/>
                <a:cs typeface="PMingLiu-ExtB"/>
                <a:sym typeface="PMingLiu-ExtB"/>
              </a:rPr>
              <a:t>聖   祭   禮   儀   </a:t>
            </a:r>
            <a:endParaRPr sz="7200" b="1">
              <a:solidFill>
                <a:srgbClr val="E80000"/>
              </a:solidFill>
              <a:latin typeface="PMingLiu-ExtB"/>
              <a:ea typeface="PMingLiu-ExtB"/>
              <a:cs typeface="PMingLiu-ExtB"/>
              <a:sym typeface="PMingLiu-ExtB"/>
            </a:endParaRPr>
          </a:p>
        </p:txBody>
      </p:sp>
      <p:sp>
        <p:nvSpPr>
          <p:cNvPr id="876" name="Google Shape;876;p143"/>
          <p:cNvSpPr/>
          <p:nvPr/>
        </p:nvSpPr>
        <p:spPr>
          <a:xfrm>
            <a:off x="2566050" y="2990656"/>
            <a:ext cx="40119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奉  獻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77" name="Google Shape;877;p143"/>
          <p:cNvSpPr txBox="1">
            <a:spLocks noGrp="1"/>
          </p:cNvSpPr>
          <p:nvPr>
            <p:ph type="title" idx="4294967295"/>
          </p:nvPr>
        </p:nvSpPr>
        <p:spPr>
          <a:xfrm>
            <a:off x="628662" y="3981738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主請收納</a:t>
            </a:r>
            <a:endParaRPr sz="6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6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創造的光輝</a:t>
            </a:r>
            <a:endParaRPr/>
          </a:p>
        </p:txBody>
      </p:sp>
      <p:sp>
        <p:nvSpPr>
          <p:cNvPr id="611" name="Google Shape;611;p96"/>
          <p:cNvSpPr txBox="1">
            <a:spLocks noGrp="1"/>
          </p:cNvSpPr>
          <p:nvPr>
            <p:ph type="body" idx="1"/>
          </p:nvPr>
        </p:nvSpPr>
        <p:spPr>
          <a:xfrm>
            <a:off x="684212" y="908050"/>
            <a:ext cx="8280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上主請遣發聖神，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好使全地都煥然一新</a:t>
            </a:r>
            <a:endParaRPr sz="60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4. 請讚美開天闢地之上主，我主萬王之王，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化育萬有，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唯爾是尊。</a:t>
            </a:r>
            <a:endParaRPr/>
          </a:p>
        </p:txBody>
      </p:sp>
      <p:sp>
        <p:nvSpPr>
          <p:cNvPr id="612" name="Google Shape;612;p96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創造的光輝 4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4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主請收納</a:t>
            </a:r>
            <a:endParaRPr/>
          </a:p>
        </p:txBody>
      </p:sp>
      <p:sp>
        <p:nvSpPr>
          <p:cNvPr id="883" name="Google Shape;883;p144"/>
          <p:cNvSpPr txBox="1">
            <a:spLocks noGrp="1"/>
          </p:cNvSpPr>
          <p:nvPr>
            <p:ph type="body" idx="1"/>
          </p:nvPr>
        </p:nvSpPr>
        <p:spPr>
          <a:xfrm>
            <a:off x="107950" y="908050"/>
            <a:ext cx="8640900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17550" marR="0" lvl="0" indent="-717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1.主，上主，請收納我全部自由。收納我的記憶，我的理智。我整個意志，主，接納並收下。我所擁有一切，</a:t>
            </a:r>
            <a:endParaRPr/>
          </a:p>
          <a:p>
            <a:pPr marL="717550" marR="0" lvl="0" indent="-7175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主；全是祢所賜。</a:t>
            </a:r>
            <a:endParaRPr/>
          </a:p>
        </p:txBody>
      </p:sp>
      <p:sp>
        <p:nvSpPr>
          <p:cNvPr id="884" name="Google Shape;884;p144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主請收納 1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45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主請收納</a:t>
            </a:r>
            <a:endParaRPr/>
          </a:p>
        </p:txBody>
      </p:sp>
      <p:sp>
        <p:nvSpPr>
          <p:cNvPr id="890" name="Google Shape;890;p145"/>
          <p:cNvSpPr txBox="1">
            <a:spLocks noGrp="1"/>
          </p:cNvSpPr>
          <p:nvPr>
            <p:ph type="body" idx="1"/>
          </p:nvPr>
        </p:nvSpPr>
        <p:spPr>
          <a:xfrm>
            <a:off x="228600" y="873125"/>
            <a:ext cx="8642400" cy="56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17550" marR="0" lvl="0" indent="-717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2.主，上主，我答覆，一切歸還</a:t>
            </a:r>
            <a:r>
              <a:rPr lang="zh-TW" sz="6000">
                <a:latin typeface="Microsoft YaHei"/>
                <a:ea typeface="Microsoft YaHei"/>
                <a:cs typeface="Microsoft YaHei"/>
                <a:sym typeface="Microsoft YaHei"/>
              </a:rPr>
              <a:t>祢</a:t>
            </a: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。請接納並收下，我所有一切。完全奉還給</a:t>
            </a:r>
            <a:r>
              <a:rPr lang="zh-TW" sz="6000">
                <a:latin typeface="Microsoft YaHei"/>
                <a:ea typeface="Microsoft YaHei"/>
                <a:cs typeface="Microsoft YaHei"/>
                <a:sym typeface="Microsoft YaHei"/>
              </a:rPr>
              <a:t>祢</a:t>
            </a: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，任憑</a:t>
            </a:r>
            <a:r>
              <a:rPr lang="zh-TW" sz="6000">
                <a:latin typeface="Microsoft YaHei"/>
                <a:ea typeface="Microsoft YaHei"/>
                <a:cs typeface="Microsoft YaHei"/>
                <a:sym typeface="Microsoft YaHei"/>
              </a:rPr>
              <a:t>祢</a:t>
            </a: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安排。只求賞賜愛和恩寵，我心滿意足。</a:t>
            </a:r>
            <a:endParaRPr/>
          </a:p>
          <a:p>
            <a:pPr marL="717550" marR="0" lvl="0" indent="-7175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891" name="Google Shape;891;p145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主請收納 2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46"/>
          <p:cNvSpPr txBox="1"/>
          <p:nvPr/>
        </p:nvSpPr>
        <p:spPr>
          <a:xfrm>
            <a:off x="398462" y="379210"/>
            <a:ext cx="8347075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各位教友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請你們祈禱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望全能的天主聖父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收納我和你們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共同奉獻的聖祭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47"/>
          <p:cNvSpPr txBox="1"/>
          <p:nvPr/>
        </p:nvSpPr>
        <p:spPr>
          <a:xfrm>
            <a:off x="574675" y="260350"/>
            <a:ext cx="7958138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望上主從祢的手中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收納這個聖祭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為讚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美並光榮祂的聖名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也為我們和祂整個聖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教會的益處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48"/>
          <p:cNvSpPr/>
          <p:nvPr/>
        </p:nvSpPr>
        <p:spPr>
          <a:xfrm>
            <a:off x="323850" y="1844675"/>
            <a:ext cx="835183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主禮：……….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以上所求是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靠我們的主基督。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07" name="Google Shape;907;p148"/>
          <p:cNvSpPr txBox="1"/>
          <p:nvPr/>
        </p:nvSpPr>
        <p:spPr>
          <a:xfrm>
            <a:off x="468313" y="404813"/>
            <a:ext cx="8207375" cy="1152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獻     禮     經</a:t>
            </a:r>
            <a:endParaRPr sz="7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49"/>
          <p:cNvSpPr txBox="1"/>
          <p:nvPr/>
        </p:nvSpPr>
        <p:spPr>
          <a:xfrm>
            <a:off x="250825" y="1700213"/>
            <a:ext cx="8569325" cy="44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請舉心向上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我們全心歸向上主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49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49"/>
          <p:cNvSpPr txBox="1">
            <a:spLocks noGrp="1"/>
          </p:cNvSpPr>
          <p:nvPr>
            <p:ph type="title" idx="4294967295"/>
          </p:nvPr>
        </p:nvSpPr>
        <p:spPr>
          <a:xfrm>
            <a:off x="468313" y="404813"/>
            <a:ext cx="8207375" cy="107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感     恩     經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50"/>
          <p:cNvSpPr txBox="1"/>
          <p:nvPr/>
        </p:nvSpPr>
        <p:spPr>
          <a:xfrm>
            <a:off x="387350" y="692150"/>
            <a:ext cx="842486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請大家感謝上主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我們的天主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50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50"/>
          <p:cNvSpPr/>
          <p:nvPr/>
        </p:nvSpPr>
        <p:spPr>
          <a:xfrm>
            <a:off x="315913" y="3797714"/>
            <a:ext cx="8648700" cy="110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這是理所當然的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51"/>
          <p:cNvSpPr/>
          <p:nvPr/>
        </p:nvSpPr>
        <p:spPr>
          <a:xfrm>
            <a:off x="539750" y="260350"/>
            <a:ext cx="8296275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萬有的主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祢的光榮充滿天地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奉主名而來的當受讚美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52"/>
          <p:cNvSpPr txBox="1">
            <a:spLocks noGrp="1"/>
          </p:cNvSpPr>
          <p:nvPr>
            <p:ph type="title"/>
          </p:nvPr>
        </p:nvSpPr>
        <p:spPr>
          <a:xfrm>
            <a:off x="539750" y="1628775"/>
            <a:ext cx="8064500" cy="143033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8800" b="1">
                <a:solidFill>
                  <a:srgbClr val="212163"/>
                </a:solidFill>
                <a:latin typeface="Arial"/>
                <a:ea typeface="Arial"/>
                <a:cs typeface="Arial"/>
                <a:sym typeface="Arial"/>
              </a:rPr>
              <a:t>成  聖  體  禮</a:t>
            </a:r>
            <a:endParaRPr/>
          </a:p>
        </p:txBody>
      </p:sp>
      <p:sp>
        <p:nvSpPr>
          <p:cNvPr id="932" name="Google Shape;932;p152"/>
          <p:cNvSpPr txBox="1"/>
          <p:nvPr/>
        </p:nvSpPr>
        <p:spPr>
          <a:xfrm>
            <a:off x="2627313" y="3644900"/>
            <a:ext cx="36734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【請跪下】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53"/>
          <p:cNvSpPr txBox="1"/>
          <p:nvPr/>
        </p:nvSpPr>
        <p:spPr>
          <a:xfrm>
            <a:off x="323850" y="814178"/>
            <a:ext cx="8713788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3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我們傳報祢的聖死，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我們歌頌祢的復活，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我們期待祢光榮地來臨。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97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創造的光輝</a:t>
            </a:r>
            <a:endParaRPr/>
          </a:p>
        </p:txBody>
      </p:sp>
      <p:sp>
        <p:nvSpPr>
          <p:cNvPr id="618" name="Google Shape;618;p97"/>
          <p:cNvSpPr txBox="1">
            <a:spLocks noGrp="1"/>
          </p:cNvSpPr>
          <p:nvPr>
            <p:ph type="body" idx="1"/>
          </p:nvPr>
        </p:nvSpPr>
        <p:spPr>
          <a:xfrm>
            <a:off x="684212" y="908050"/>
            <a:ext cx="8280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上主請遣發聖神，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好使全地都煥然一新</a:t>
            </a:r>
            <a:endParaRPr sz="60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5. 願光榮全歸於天主聖三，唯爾賜我生命，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此恩此德，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沒齒難忘。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619" name="Google Shape;619;p97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創造的光輝 5 of 5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54"/>
          <p:cNvSpPr/>
          <p:nvPr/>
        </p:nvSpPr>
        <p:spPr>
          <a:xfrm>
            <a:off x="363606" y="484325"/>
            <a:ext cx="8343072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全能的天主聖父,愿一切崇敬和榮耀, 藉著基督, 偕同基督, 在基督內, 並聯合聖神, 都歸於祢, 直到永遠。</a:t>
            </a:r>
            <a:r>
              <a:rPr lang="zh-TW" sz="62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62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62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55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7991475" cy="1223963"/>
          </a:xfrm>
          <a:prstGeom prst="rect">
            <a:avLst/>
          </a:prstGeom>
          <a:noFill/>
          <a:ln w="9525" cap="flat" cmpd="sng">
            <a:solidFill>
              <a:srgbClr val="EF190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領   聖   體   禮</a:t>
            </a:r>
            <a:endParaRPr/>
          </a:p>
        </p:txBody>
      </p:sp>
      <p:sp>
        <p:nvSpPr>
          <p:cNvPr id="949" name="Google Shape;949;p155"/>
          <p:cNvSpPr txBox="1"/>
          <p:nvPr/>
        </p:nvSpPr>
        <p:spPr>
          <a:xfrm>
            <a:off x="395288" y="1700213"/>
            <a:ext cx="8569325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：…… 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我們的天父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願祢的名受顯揚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願祢的國來臨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願祢的旨意奉行在人間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如同在天上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56"/>
          <p:cNvSpPr txBox="1"/>
          <p:nvPr/>
        </p:nvSpPr>
        <p:spPr>
          <a:xfrm>
            <a:off x="468313" y="115888"/>
            <a:ext cx="8280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求祢今天賞給我們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日用的食糧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求祢寬恕我們的罪過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如同我們寬恕別人一樣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不要讓我們陷於誘惑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但救我們免於凶惡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4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156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57"/>
          <p:cNvSpPr txBox="1">
            <a:spLocks noGrp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</a:t>
            </a:r>
            <a:endParaRPr/>
          </a:p>
        </p:txBody>
      </p:sp>
      <p:sp>
        <p:nvSpPr>
          <p:cNvPr id="961" name="Google Shape;961;p157"/>
          <p:cNvSpPr txBox="1"/>
          <p:nvPr/>
        </p:nvSpPr>
        <p:spPr>
          <a:xfrm>
            <a:off x="755650" y="115888"/>
            <a:ext cx="6484938" cy="618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天下萬國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普世權威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  一切榮耀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永歸於祢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58"/>
          <p:cNvSpPr/>
          <p:nvPr/>
        </p:nvSpPr>
        <p:spPr>
          <a:xfrm>
            <a:off x="250824" y="0"/>
            <a:ext cx="8595001" cy="6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祢是天主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永生永王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59"/>
          <p:cNvSpPr txBox="1"/>
          <p:nvPr/>
        </p:nvSpPr>
        <p:spPr>
          <a:xfrm>
            <a:off x="179388" y="625475"/>
            <a:ext cx="856932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願主的平安常與你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59"/>
          <p:cNvSpPr txBox="1"/>
          <p:nvPr/>
        </p:nvSpPr>
        <p:spPr>
          <a:xfrm>
            <a:off x="179388" y="4437063"/>
            <a:ext cx="856932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請大家互祝平安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59"/>
          <p:cNvSpPr txBox="1"/>
          <p:nvPr/>
        </p:nvSpPr>
        <p:spPr>
          <a:xfrm>
            <a:off x="179388" y="2917825"/>
            <a:ext cx="8569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60"/>
          <p:cNvSpPr txBox="1"/>
          <p:nvPr/>
        </p:nvSpPr>
        <p:spPr>
          <a:xfrm>
            <a:off x="739327" y="39757"/>
            <a:ext cx="7728809" cy="69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求祢賜給我們平安。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61"/>
          <p:cNvSpPr txBox="1"/>
          <p:nvPr/>
        </p:nvSpPr>
        <p:spPr>
          <a:xfrm>
            <a:off x="827088" y="476250"/>
            <a:ext cx="7632700" cy="697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 ,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蒙召來赴聖宴的人是有福的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主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我當不起祢到我心裡來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只要祢說一句話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我的靈魂就會痊癒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Google Shape;988;p162" descr="C:\Users\Josephine\Desktop\imagesCAINE33Q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3" y="549275"/>
            <a:ext cx="5132387" cy="37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162"/>
          <p:cNvSpPr txBox="1"/>
          <p:nvPr/>
        </p:nvSpPr>
        <p:spPr>
          <a:xfrm flipH="1">
            <a:off x="717550" y="4576763"/>
            <a:ext cx="7921625" cy="1016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6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請教友依序恭領聖體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63"/>
          <p:cNvSpPr txBox="1"/>
          <p:nvPr/>
        </p:nvSpPr>
        <p:spPr>
          <a:xfrm>
            <a:off x="539688" y="358775"/>
            <a:ext cx="8207400" cy="831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領      主      曲 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163"/>
          <p:cNvSpPr txBox="1">
            <a:spLocks noGrp="1"/>
          </p:cNvSpPr>
          <p:nvPr>
            <p:ph type="title" idx="4294967295"/>
          </p:nvPr>
        </p:nvSpPr>
        <p:spPr>
          <a:xfrm>
            <a:off x="700062" y="2575213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8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懇求聖神降臨</a:t>
            </a:r>
            <a:endParaRPr sz="8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8"/>
          <p:cNvSpPr txBox="1">
            <a:spLocks noGrp="1"/>
          </p:cNvSpPr>
          <p:nvPr>
            <p:ph type="title" idx="4294967295"/>
          </p:nvPr>
        </p:nvSpPr>
        <p:spPr>
          <a:xfrm>
            <a:off x="498475" y="265113"/>
            <a:ext cx="8105775" cy="11477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致     候     詞</a:t>
            </a:r>
            <a:endParaRPr/>
          </a:p>
        </p:txBody>
      </p:sp>
      <p:sp>
        <p:nvSpPr>
          <p:cNvPr id="625" name="Google Shape;625;p98"/>
          <p:cNvSpPr txBox="1"/>
          <p:nvPr/>
        </p:nvSpPr>
        <p:spPr>
          <a:xfrm>
            <a:off x="1116013" y="1954213"/>
            <a:ext cx="69850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因父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及聖神之名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98"/>
          <p:cNvSpPr txBox="1"/>
          <p:nvPr/>
        </p:nvSpPr>
        <p:spPr>
          <a:xfrm>
            <a:off x="1111250" y="4724400"/>
            <a:ext cx="5548313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64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懇求聖神降臨</a:t>
            </a:r>
            <a:endParaRPr/>
          </a:p>
        </p:txBody>
      </p:sp>
      <p:sp>
        <p:nvSpPr>
          <p:cNvPr id="1001" name="Google Shape;1001;p164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懇求造物聖神降臨，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眷顧祢信友的靈魂，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以祢天上聖寵神恩，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充满祢造化者的心。</a:t>
            </a:r>
            <a:endParaRPr/>
          </a:p>
        </p:txBody>
      </p:sp>
      <p:sp>
        <p:nvSpPr>
          <p:cNvPr id="1002" name="Google Shape;1002;p164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懇求聖神降臨 1 of 7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65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懇求聖神降臨</a:t>
            </a:r>
            <a:endParaRPr/>
          </a:p>
        </p:txBody>
      </p:sp>
      <p:sp>
        <p:nvSpPr>
          <p:cNvPr id="1008" name="Google Shape;1008;p165"/>
          <p:cNvSpPr txBox="1">
            <a:spLocks noGrp="1"/>
          </p:cNvSpPr>
          <p:nvPr>
            <p:ph type="body" idx="1"/>
          </p:nvPr>
        </p:nvSpPr>
        <p:spPr>
          <a:xfrm>
            <a:off x="430212" y="1341437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祢是安慰我們的神， 至高至上天主恩惠，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活泉神火愛人熱誠，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並為善靈甘飴神味。</a:t>
            </a:r>
            <a:endParaRPr/>
          </a:p>
        </p:txBody>
      </p:sp>
      <p:sp>
        <p:nvSpPr>
          <p:cNvPr id="1009" name="Google Shape;1009;p165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懇求聖神降臨 2 of 7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66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懇求聖神降臨</a:t>
            </a:r>
            <a:endParaRPr/>
          </a:p>
        </p:txBody>
      </p:sp>
      <p:sp>
        <p:nvSpPr>
          <p:cNvPr id="1015" name="Google Shape;1015;p166"/>
          <p:cNvSpPr txBox="1">
            <a:spLocks noGrp="1"/>
          </p:cNvSpPr>
          <p:nvPr>
            <p:ph type="body" idx="1"/>
          </p:nvPr>
        </p:nvSpPr>
        <p:spPr>
          <a:xfrm>
            <a:off x="430212" y="1341437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3. 祢是七神恩的源泉， 又是全能父的右臂，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祢堪稱聖父的恩許， 賜給信友言辭富麗。</a:t>
            </a:r>
            <a:endParaRPr/>
          </a:p>
        </p:txBody>
      </p:sp>
      <p:sp>
        <p:nvSpPr>
          <p:cNvPr id="1016" name="Google Shape;1016;p166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懇求聖神降臨 3 of 7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67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懇求聖神降臨</a:t>
            </a:r>
            <a:endParaRPr/>
          </a:p>
        </p:txBody>
      </p:sp>
      <p:sp>
        <p:nvSpPr>
          <p:cNvPr id="1022" name="Google Shape;1022;p167"/>
          <p:cNvSpPr txBox="1">
            <a:spLocks noGrp="1"/>
          </p:cNvSpPr>
          <p:nvPr>
            <p:ph type="body" idx="1"/>
          </p:nvPr>
        </p:nvSpPr>
        <p:spPr>
          <a:xfrm>
            <a:off x="430212" y="1341437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4. 求祢光照我的理智， 傾愛情於我的心胸，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望我聖神以祢神力， 我身的軟弱得健强。</a:t>
            </a:r>
            <a:endParaRPr/>
          </a:p>
        </p:txBody>
      </p:sp>
      <p:sp>
        <p:nvSpPr>
          <p:cNvPr id="1023" name="Google Shape;1023;p167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懇求聖神降臨 4 of 7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68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懇求聖神降臨</a:t>
            </a:r>
            <a:endParaRPr/>
          </a:p>
        </p:txBody>
      </p:sp>
      <p:sp>
        <p:nvSpPr>
          <p:cNvPr id="1029" name="Google Shape;1029;p168"/>
          <p:cNvSpPr txBox="1">
            <a:spLocks noGrp="1"/>
          </p:cNvSpPr>
          <p:nvPr>
            <p:ph type="body" idx="1"/>
          </p:nvPr>
        </p:nvSpPr>
        <p:spPr>
          <a:xfrm>
            <a:off x="430212" y="1341437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5. 驅逐仇敵遠離我們， 平安幸福賜给我們，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有害我們一律避免， 賴祢率領日日前進。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</a:t>
            </a:r>
            <a:endParaRPr/>
          </a:p>
        </p:txBody>
      </p:sp>
      <p:sp>
        <p:nvSpPr>
          <p:cNvPr id="1030" name="Google Shape;1030;p168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懇求聖神降臨 5 of 7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69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懇求聖神降臨</a:t>
            </a:r>
            <a:endParaRPr/>
          </a:p>
        </p:txBody>
      </p:sp>
      <p:sp>
        <p:nvSpPr>
          <p:cNvPr id="1036" name="Google Shape;1036;p169"/>
          <p:cNvSpPr txBox="1">
            <a:spLocks noGrp="1"/>
          </p:cNvSpPr>
          <p:nvPr>
            <p:ph type="body" idx="1"/>
          </p:nvPr>
        </p:nvSpPr>
        <p:spPr>
          <a:xfrm>
            <a:off x="430212" y="1341437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6. 賜我們因祢識聖父， 及祂唯一無二聖子，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祢是父子共發聖神， 我虔信祢所有時日。</a:t>
            </a:r>
            <a:endParaRPr/>
          </a:p>
        </p:txBody>
      </p:sp>
      <p:sp>
        <p:nvSpPr>
          <p:cNvPr id="1037" name="Google Shape;1037;p169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懇求聖神降臨 6 of 7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0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懇求聖神降臨</a:t>
            </a:r>
            <a:endParaRPr/>
          </a:p>
        </p:txBody>
      </p:sp>
      <p:sp>
        <p:nvSpPr>
          <p:cNvPr id="1043" name="Google Shape;1043;p170"/>
          <p:cNvSpPr txBox="1">
            <a:spLocks noGrp="1"/>
          </p:cNvSpPr>
          <p:nvPr>
            <p:ph type="body" idx="1"/>
          </p:nvPr>
        </p:nvSpPr>
        <p:spPr>
          <a:xfrm>
            <a:off x="430212" y="984250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7. 願我天主至聖聖父， 及祂由死復生聖子，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偕同安慰天主聖神， 獲得光榮於無窮世。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阿們！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b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1044" name="Google Shape;1044;p170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懇求聖神降臨 7 of 7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71"/>
          <p:cNvSpPr txBox="1"/>
          <p:nvPr/>
        </p:nvSpPr>
        <p:spPr>
          <a:xfrm>
            <a:off x="323850" y="1857375"/>
            <a:ext cx="9217025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，……</a:t>
            </a: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以上所求是靠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我們的主基督</a:t>
            </a:r>
            <a:r>
              <a:rPr lang="zh-TW" sz="4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51" name="Google Shape;1051;p171"/>
          <p:cNvSpPr txBox="1"/>
          <p:nvPr/>
        </p:nvSpPr>
        <p:spPr>
          <a:xfrm>
            <a:off x="250825" y="404813"/>
            <a:ext cx="8642350" cy="13684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領  聖  體  後  經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72"/>
          <p:cNvSpPr txBox="1"/>
          <p:nvPr/>
        </p:nvSpPr>
        <p:spPr>
          <a:xfrm>
            <a:off x="392113" y="2628900"/>
            <a:ext cx="8439150" cy="422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降福你們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全體：阿們。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172"/>
          <p:cNvSpPr/>
          <p:nvPr/>
        </p:nvSpPr>
        <p:spPr>
          <a:xfrm>
            <a:off x="395288" y="404813"/>
            <a:ext cx="9223375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172"/>
          <p:cNvSpPr/>
          <p:nvPr/>
        </p:nvSpPr>
        <p:spPr>
          <a:xfrm>
            <a:off x="395288" y="1412875"/>
            <a:ext cx="8748712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也與你心靈同在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73"/>
          <p:cNvSpPr txBox="1"/>
          <p:nvPr/>
        </p:nvSpPr>
        <p:spPr>
          <a:xfrm>
            <a:off x="795338" y="1700213"/>
            <a:ext cx="83058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彌撒禮成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去傳報福音吧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173"/>
          <p:cNvSpPr/>
          <p:nvPr/>
        </p:nvSpPr>
        <p:spPr>
          <a:xfrm>
            <a:off x="624754" y="4903354"/>
            <a:ext cx="82089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9"/>
          <p:cNvSpPr txBox="1"/>
          <p:nvPr/>
        </p:nvSpPr>
        <p:spPr>
          <a:xfrm>
            <a:off x="179400" y="661362"/>
            <a:ext cx="8796600" cy="54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主禮：願天父的慈愛，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基督的聖寵，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聖神的恩賜，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與你們同在。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全體：也與你的心靈同在。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74"/>
          <p:cNvSpPr txBox="1"/>
          <p:nvPr/>
        </p:nvSpPr>
        <p:spPr>
          <a:xfrm>
            <a:off x="683425" y="1379960"/>
            <a:ext cx="7777200" cy="84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altLang="en-US" sz="4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母</a:t>
            </a:r>
            <a:r>
              <a:rPr lang="zh-TW" sz="4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zh-TW" altLang="en-US" sz="4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親</a:t>
            </a:r>
            <a:r>
              <a:rPr lang="zh-TW" sz="4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zh-TW" altLang="en-US" sz="4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節      祝      賀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174"/>
          <p:cNvSpPr txBox="1">
            <a:spLocks noGrp="1"/>
          </p:cNvSpPr>
          <p:nvPr>
            <p:ph type="title"/>
          </p:nvPr>
        </p:nvSpPr>
        <p:spPr>
          <a:xfrm>
            <a:off x="374650" y="3023438"/>
            <a:ext cx="841375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altLang="en-US" sz="8000" b="1" dirty="0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母親您真偉大</a:t>
            </a:r>
            <a:endParaRPr sz="8000" b="1" dirty="0">
              <a:solidFill>
                <a:srgbClr val="E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>
          <a:extLst>
            <a:ext uri="{FF2B5EF4-FFF2-40B4-BE49-F238E27FC236}">
              <a16:creationId xmlns:a16="http://schemas.microsoft.com/office/drawing/2014/main" id="{8BF4AC8D-AA09-D4A7-4546-FB891A060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4">
            <a:extLst>
              <a:ext uri="{FF2B5EF4-FFF2-40B4-BE49-F238E27FC236}">
                <a16:creationId xmlns:a16="http://schemas.microsoft.com/office/drawing/2014/main" id="{8F2D5B36-4CF3-206A-3CF8-A1501BC4E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altLang="en-US" sz="4400" b="0" i="0" u="none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母親您真偉大</a:t>
            </a:r>
            <a:endParaRPr dirty="0"/>
          </a:p>
        </p:txBody>
      </p:sp>
      <p:sp>
        <p:nvSpPr>
          <p:cNvPr id="883" name="Google Shape;883;p144">
            <a:extLst>
              <a:ext uri="{FF2B5EF4-FFF2-40B4-BE49-F238E27FC236}">
                <a16:creationId xmlns:a16="http://schemas.microsoft.com/office/drawing/2014/main" id="{10D72C95-5664-4961-E7AC-B8CC1C1E8E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1185" y="1124088"/>
            <a:ext cx="8911872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母親像月亮一樣</a:t>
            </a:r>
            <a:r>
              <a:rPr lang="zh-TW" altLang="en-US" sz="4800" dirty="0">
                <a:latin typeface="Microsoft YaHei"/>
                <a:ea typeface="Microsoft YaHei"/>
              </a:rPr>
              <a:t>，</a:t>
            </a:r>
            <a:r>
              <a:rPr lang="ja-JP" altLang="en-US" sz="4800">
                <a:latin typeface="Microsoft YaHei"/>
                <a:ea typeface="Microsoft YaHei"/>
              </a:rPr>
              <a:t>照耀我家門窗</a:t>
            </a:r>
            <a:r>
              <a:rPr lang="zh-TW" altLang="en-US" sz="4800" dirty="0">
                <a:latin typeface="Microsoft YaHei"/>
                <a:ea typeface="Microsoft YaHei"/>
              </a:rPr>
              <a:t>，</a:t>
            </a:r>
            <a:endParaRPr lang="en-US" altLang="zh-TW" sz="4800" dirty="0">
              <a:latin typeface="Microsoft YaHei"/>
              <a:ea typeface="Microsoft YaHei"/>
            </a:endParaRPr>
          </a:p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聖潔多慈祥，發出愛的光芒。</a:t>
            </a:r>
            <a:endParaRPr lang="en-US" altLang="ja-JP" sz="4800" dirty="0">
              <a:latin typeface="Microsoft YaHei"/>
              <a:ea typeface="Microsoft YaHei"/>
            </a:endParaRPr>
          </a:p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為了兒女著想，不怕烏雲阻擋，</a:t>
            </a:r>
            <a:endParaRPr lang="en-US" altLang="ja-JP" sz="4800" dirty="0">
              <a:latin typeface="Microsoft YaHei"/>
              <a:ea typeface="Microsoft YaHei"/>
            </a:endParaRPr>
          </a:p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賜給我溫情，鼓勵我向上。</a:t>
            </a:r>
            <a:endParaRPr lang="en-US" altLang="ja-JP" sz="4800" dirty="0">
              <a:latin typeface="Microsoft YaHei"/>
              <a:ea typeface="Microsoft YaHei"/>
            </a:endParaRPr>
          </a:p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母親啊！我愛您，</a:t>
            </a:r>
            <a:endParaRPr lang="en-US" altLang="ja-JP" sz="4800" dirty="0">
              <a:latin typeface="Microsoft YaHei"/>
              <a:ea typeface="Microsoft YaHei"/>
            </a:endParaRPr>
          </a:p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我愛您，您真偉大。</a:t>
            </a:r>
            <a:endParaRPr sz="5400" dirty="0">
              <a:latin typeface="Microsoft YaHei"/>
              <a:ea typeface="Microsoft YaHei"/>
            </a:endParaRPr>
          </a:p>
        </p:txBody>
      </p:sp>
      <p:sp>
        <p:nvSpPr>
          <p:cNvPr id="884" name="Google Shape;884;p144">
            <a:extLst>
              <a:ext uri="{FF2B5EF4-FFF2-40B4-BE49-F238E27FC236}">
                <a16:creationId xmlns:a16="http://schemas.microsoft.com/office/drawing/2014/main" id="{77199E26-3A4D-7B4F-587A-40AD8D46C7B1}"/>
              </a:ext>
            </a:extLst>
          </p:cNvPr>
          <p:cNvSpPr txBox="1"/>
          <p:nvPr/>
        </p:nvSpPr>
        <p:spPr>
          <a:xfrm>
            <a:off x="5076825" y="6237287"/>
            <a:ext cx="38163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altLang="en-US" sz="2000" dirty="0">
                <a:solidFill>
                  <a:schemeClr val="accent2"/>
                </a:solidFill>
              </a:rPr>
              <a:t>母親您真偉大 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 of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435808"/>
      </p:ext>
    </p:extLst>
  </p:cSld>
  <p:clrMapOvr>
    <a:masterClrMapping/>
  </p:clrMapOvr>
  <p:transition spd="slow">
    <p:push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>
          <a:extLst>
            <a:ext uri="{FF2B5EF4-FFF2-40B4-BE49-F238E27FC236}">
              <a16:creationId xmlns:a16="http://schemas.microsoft.com/office/drawing/2014/main" id="{F610448F-E99F-6308-A502-121CF364E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4">
            <a:extLst>
              <a:ext uri="{FF2B5EF4-FFF2-40B4-BE49-F238E27FC236}">
                <a16:creationId xmlns:a16="http://schemas.microsoft.com/office/drawing/2014/main" id="{70427649-D18A-0E4D-CEB9-EF63A11FA2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altLang="en-US" sz="4400" b="0" i="0" u="none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母親您真偉大</a:t>
            </a:r>
            <a:endParaRPr dirty="0"/>
          </a:p>
        </p:txBody>
      </p:sp>
      <p:sp>
        <p:nvSpPr>
          <p:cNvPr id="883" name="Google Shape;883;p144">
            <a:extLst>
              <a:ext uri="{FF2B5EF4-FFF2-40B4-BE49-F238E27FC236}">
                <a16:creationId xmlns:a16="http://schemas.microsoft.com/office/drawing/2014/main" id="{D4F090D5-E9F2-803D-57B2-C3071BFCEC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1185" y="1124088"/>
            <a:ext cx="8911872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母親像星星一樣</a:t>
            </a:r>
            <a:r>
              <a:rPr lang="zh-TW" altLang="en-US" sz="4800" dirty="0">
                <a:latin typeface="Microsoft YaHei"/>
                <a:ea typeface="Microsoft YaHei"/>
              </a:rPr>
              <a:t>，</a:t>
            </a:r>
            <a:r>
              <a:rPr lang="ja-JP" altLang="en-US" sz="4800">
                <a:latin typeface="Microsoft YaHei"/>
                <a:ea typeface="Microsoft YaHei"/>
              </a:rPr>
              <a:t>照耀我家門窗</a:t>
            </a:r>
            <a:r>
              <a:rPr lang="zh-TW" altLang="en-US" sz="4800" dirty="0">
                <a:latin typeface="Microsoft YaHei"/>
                <a:ea typeface="Microsoft YaHei"/>
              </a:rPr>
              <a:t>，</a:t>
            </a:r>
            <a:endParaRPr lang="en-US" altLang="zh-TW" sz="4800" dirty="0">
              <a:latin typeface="Microsoft YaHei"/>
              <a:ea typeface="Microsoft YaHei"/>
            </a:endParaRPr>
          </a:p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聖潔多慈祥，發出愛的光芒。</a:t>
            </a:r>
            <a:endParaRPr lang="en-US" altLang="ja-JP" sz="4800" dirty="0">
              <a:latin typeface="Microsoft YaHei"/>
              <a:ea typeface="Microsoft YaHei"/>
            </a:endParaRPr>
          </a:p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不辭艱難困苦，給我指引迷惘，</a:t>
            </a:r>
            <a:endParaRPr lang="en-US" altLang="ja-JP" sz="4800" dirty="0">
              <a:latin typeface="Microsoft YaHei"/>
              <a:ea typeface="Microsoft YaHei"/>
            </a:endParaRPr>
          </a:p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賜給我勇氣，此恩何能忘。</a:t>
            </a:r>
            <a:endParaRPr lang="en-US" altLang="ja-JP" sz="4800" dirty="0">
              <a:latin typeface="Microsoft YaHei"/>
              <a:ea typeface="Microsoft YaHei"/>
            </a:endParaRPr>
          </a:p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母親啊！我愛您，</a:t>
            </a:r>
            <a:endParaRPr lang="en-US" altLang="ja-JP" sz="4800" dirty="0">
              <a:latin typeface="Microsoft YaHei"/>
              <a:ea typeface="Microsoft YaHei"/>
            </a:endParaRPr>
          </a:p>
          <a:p>
            <a:pPr marL="0" lvl="0" indent="0" algn="ctr">
              <a:spcBef>
                <a:spcPts val="0"/>
              </a:spcBef>
              <a:buSzPts val="6000"/>
              <a:buNone/>
            </a:pPr>
            <a:r>
              <a:rPr lang="ja-JP" altLang="en-US" sz="4800">
                <a:latin typeface="Microsoft YaHei"/>
                <a:ea typeface="Microsoft YaHei"/>
              </a:rPr>
              <a:t>我愛您，您真偉大。</a:t>
            </a:r>
            <a:endParaRPr sz="5400" dirty="0">
              <a:latin typeface="Microsoft YaHei"/>
              <a:ea typeface="Microsoft YaHei"/>
            </a:endParaRPr>
          </a:p>
        </p:txBody>
      </p:sp>
      <p:sp>
        <p:nvSpPr>
          <p:cNvPr id="884" name="Google Shape;884;p144">
            <a:extLst>
              <a:ext uri="{FF2B5EF4-FFF2-40B4-BE49-F238E27FC236}">
                <a16:creationId xmlns:a16="http://schemas.microsoft.com/office/drawing/2014/main" id="{75526309-E69E-705A-7CD3-C2481E28563C}"/>
              </a:ext>
            </a:extLst>
          </p:cNvPr>
          <p:cNvSpPr txBox="1"/>
          <p:nvPr/>
        </p:nvSpPr>
        <p:spPr>
          <a:xfrm>
            <a:off x="5076825" y="6237287"/>
            <a:ext cx="38163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altLang="en-US" sz="2000" dirty="0">
                <a:solidFill>
                  <a:schemeClr val="accent2"/>
                </a:solidFill>
              </a:rPr>
              <a:t>母親您真偉大 </a:t>
            </a:r>
            <a:r>
              <a:rPr lang="en-US" altLang="zh-TW" sz="2000" dirty="0">
                <a:solidFill>
                  <a:schemeClr val="accent2"/>
                </a:solidFill>
              </a:rPr>
              <a:t>2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of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557714"/>
      </p:ext>
    </p:extLst>
  </p:cSld>
  <p:clrMapOvr>
    <a:masterClrMapping/>
  </p:clrMapOvr>
  <p:transition spd="slow">
    <p:push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>
          <a:extLst>
            <a:ext uri="{FF2B5EF4-FFF2-40B4-BE49-F238E27FC236}">
              <a16:creationId xmlns:a16="http://schemas.microsoft.com/office/drawing/2014/main" id="{D0E41DB0-DF46-80F8-9356-B509AE122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74">
            <a:extLst>
              <a:ext uri="{FF2B5EF4-FFF2-40B4-BE49-F238E27FC236}">
                <a16:creationId xmlns:a16="http://schemas.microsoft.com/office/drawing/2014/main" id="{B2C12B43-34A7-33BD-DEF6-005E0542C0E3}"/>
              </a:ext>
            </a:extLst>
          </p:cNvPr>
          <p:cNvSpPr txBox="1"/>
          <p:nvPr/>
        </p:nvSpPr>
        <p:spPr>
          <a:xfrm>
            <a:off x="683425" y="1379960"/>
            <a:ext cx="7777200" cy="84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禮      成      曲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174">
            <a:extLst>
              <a:ext uri="{FF2B5EF4-FFF2-40B4-BE49-F238E27FC236}">
                <a16:creationId xmlns:a16="http://schemas.microsoft.com/office/drawing/2014/main" id="{7FBBAC51-ADFE-12A6-0AAE-2903E33F2A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3023438"/>
            <a:ext cx="841375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8000" b="1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天主聖神</a:t>
            </a:r>
            <a:endParaRPr sz="8000" b="1">
              <a:solidFill>
                <a:srgbClr val="E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81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75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076" name="Google Shape;1076;p175"/>
          <p:cNvSpPr txBox="1">
            <a:spLocks noGrp="1"/>
          </p:cNvSpPr>
          <p:nvPr>
            <p:ph type="body" idx="1"/>
          </p:nvPr>
        </p:nvSpPr>
        <p:spPr>
          <a:xfrm>
            <a:off x="883825" y="1268400"/>
            <a:ext cx="78201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0" indent="-1143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AutoNum type="arabicPeriod"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天主聖神掠過</a:t>
            </a:r>
            <a:endParaRPr/>
          </a:p>
          <a:p>
            <a:pPr marL="1143000" marR="0" lvl="0" indent="-11430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流水聲淙淙，</a:t>
            </a:r>
            <a:endParaRPr/>
          </a:p>
          <a:p>
            <a:pPr marL="1143000" marR="0" lvl="0" indent="-11430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又輕撫碧綠的原野山峰，天主聖神</a:t>
            </a:r>
            <a:endParaRPr/>
          </a:p>
          <a:p>
            <a:pPr marL="1143000" marR="0" lvl="0" indent="-11430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在那破曉曙光中。</a:t>
            </a:r>
            <a:endParaRPr/>
          </a:p>
        </p:txBody>
      </p:sp>
      <p:sp>
        <p:nvSpPr>
          <p:cNvPr id="1077" name="Google Shape;1077;p175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1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76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083" name="Google Shape;1083;p176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風滿天，春臨大地，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傳誦祢旨意。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飄拂，喚醒人靈，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主聖神的噓氣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溫暖我心。</a:t>
            </a:r>
            <a:b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1084" name="Google Shape;1084;p176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2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77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090" name="Google Shape;1090;p177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青草地上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楊柳在搖曳低吟，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原野的羊群也徬徨不寧，天主聖神請聽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世界在嘆息。</a:t>
            </a:r>
            <a:endParaRPr/>
          </a:p>
        </p:txBody>
      </p:sp>
      <p:sp>
        <p:nvSpPr>
          <p:cNvPr id="1091" name="Google Shape;1091;p177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3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78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097" name="Google Shape;1097;p178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風滿天，春臨大地，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傳誦祢旨意。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飄拂，喚醒人靈，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主聖神的噓氣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溫暖我心。</a:t>
            </a:r>
            <a:endParaRPr/>
          </a:p>
        </p:txBody>
      </p:sp>
      <p:sp>
        <p:nvSpPr>
          <p:cNvPr id="1098" name="Google Shape;1098;p178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4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79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04" name="Google Shape;1104;p179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3. 我見飛逝的年華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刻下殘跡，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耳際又迴繞夜禽的悲啼，天主聖神請看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雲也在低泣。</a:t>
            </a:r>
            <a:endParaRPr/>
          </a:p>
        </p:txBody>
      </p:sp>
      <p:sp>
        <p:nvSpPr>
          <p:cNvPr id="1105" name="Google Shape;1105;p179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5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80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天主聖神</a:t>
            </a:r>
            <a:endParaRPr/>
          </a:p>
        </p:txBody>
      </p:sp>
      <p:sp>
        <p:nvSpPr>
          <p:cNvPr id="1111" name="Google Shape;1111;p180"/>
          <p:cNvSpPr txBox="1">
            <a:spLocks noGrp="1"/>
          </p:cNvSpPr>
          <p:nvPr>
            <p:ph type="body" idx="1"/>
          </p:nvPr>
        </p:nvSpPr>
        <p:spPr>
          <a:xfrm>
            <a:off x="430212" y="1268412"/>
            <a:ext cx="87138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風滿天，春臨大地，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傳誦祢旨意。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飄拂，喚醒人靈，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主聖神的噓氣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溫暖我心。</a:t>
            </a:r>
            <a:endParaRPr/>
          </a:p>
        </p:txBody>
      </p:sp>
      <p:sp>
        <p:nvSpPr>
          <p:cNvPr id="1112" name="Google Shape;1112;p180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天主聖神 6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2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3499</Words>
  <Application>Microsoft Macintosh PowerPoint</Application>
  <PresentationFormat>On-screen Show (4:3)</PresentationFormat>
  <Paragraphs>517</Paragraphs>
  <Slides>101</Slides>
  <Notes>98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101</vt:i4>
      </vt:variant>
    </vt:vector>
  </HeadingPairs>
  <TitlesOfParts>
    <vt:vector size="117" baseType="lpstr">
      <vt:lpstr>DFKai-SB</vt:lpstr>
      <vt:lpstr>Microsoft YaHei</vt:lpstr>
      <vt:lpstr>Microsoft YaHei</vt:lpstr>
      <vt:lpstr>Microsoft YaHei</vt:lpstr>
      <vt:lpstr>PMingLiu</vt:lpstr>
      <vt:lpstr>PMingLiu-ExtB</vt:lpstr>
      <vt:lpstr>Arial</vt:lpstr>
      <vt:lpstr>Calibri</vt:lpstr>
      <vt:lpstr>Times New Roman</vt:lpstr>
      <vt:lpstr>22_預設簡報設計</vt:lpstr>
      <vt:lpstr>3_預設簡報設計</vt:lpstr>
      <vt:lpstr>7_預設簡報設計</vt:lpstr>
      <vt:lpstr>12_預設簡報設計</vt:lpstr>
      <vt:lpstr>11_預設簡報設計</vt:lpstr>
      <vt:lpstr>21_預設簡報設計</vt:lpstr>
      <vt:lpstr>Office 佈景主題</vt:lpstr>
      <vt:lpstr>PowerPoint Presentation</vt:lpstr>
      <vt:lpstr>創造的光輝</vt:lpstr>
      <vt:lpstr>創造的光輝</vt:lpstr>
      <vt:lpstr>創造的光輝</vt:lpstr>
      <vt:lpstr>創造的光輝</vt:lpstr>
      <vt:lpstr>創造的光輝</vt:lpstr>
      <vt:lpstr>創造的光輝</vt:lpstr>
      <vt:lpstr>致     候     詞</vt:lpstr>
      <vt:lpstr>PowerPoint Presentation</vt:lpstr>
      <vt:lpstr>灑聖水歌</vt:lpstr>
      <vt:lpstr>灑聖水歌</vt:lpstr>
      <vt:lpstr>灑聖水歌</vt:lpstr>
      <vt:lpstr>灑聖水歌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道   禮   儀</vt:lpstr>
      <vt:lpstr>  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信    經              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祭   禮   儀   </vt:lpstr>
      <vt:lpstr>主請收納</vt:lpstr>
      <vt:lpstr>主請收納</vt:lpstr>
      <vt:lpstr>PowerPoint Presentation</vt:lpstr>
      <vt:lpstr>PowerPoint Presentation</vt:lpstr>
      <vt:lpstr>PowerPoint Presentation</vt:lpstr>
      <vt:lpstr>感     恩     經</vt:lpstr>
      <vt:lpstr>PowerPoint Presentation</vt:lpstr>
      <vt:lpstr>PowerPoint Presentation</vt:lpstr>
      <vt:lpstr>成  聖  體  禮</vt:lpstr>
      <vt:lpstr>PowerPoint Presentation</vt:lpstr>
      <vt:lpstr>PowerPoint Presentation</vt:lpstr>
      <vt:lpstr>領   聖   體   禮</vt:lpstr>
      <vt:lpstr>PowerPoint Presentation</vt:lpstr>
      <vt:lpstr>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懇求聖神降臨</vt:lpstr>
      <vt:lpstr>懇求聖神降臨</vt:lpstr>
      <vt:lpstr>懇求聖神降臨</vt:lpstr>
      <vt:lpstr>懇求聖神降臨</vt:lpstr>
      <vt:lpstr>懇求聖神降臨</vt:lpstr>
      <vt:lpstr>懇求聖神降臨</vt:lpstr>
      <vt:lpstr>懇求聖神降臨</vt:lpstr>
      <vt:lpstr>懇求聖神降臨</vt:lpstr>
      <vt:lpstr>PowerPoint Presentation</vt:lpstr>
      <vt:lpstr>PowerPoint Presentation</vt:lpstr>
      <vt:lpstr>PowerPoint Presentation</vt:lpstr>
      <vt:lpstr>母親您真偉大</vt:lpstr>
      <vt:lpstr>母親您真偉大</vt:lpstr>
      <vt:lpstr>母親您真偉大</vt:lpstr>
      <vt:lpstr>天主聖神</vt:lpstr>
      <vt:lpstr>天主聖神</vt:lpstr>
      <vt:lpstr>天主聖神</vt:lpstr>
      <vt:lpstr>天主聖神</vt:lpstr>
      <vt:lpstr>天主聖神</vt:lpstr>
      <vt:lpstr>天主聖神</vt:lpstr>
      <vt:lpstr>天主聖神</vt:lpstr>
      <vt:lpstr>天主聖神</vt:lpstr>
      <vt:lpstr>天主聖神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Vivian Jen</cp:lastModifiedBy>
  <cp:revision>6</cp:revision>
  <dcterms:modified xsi:type="dcterms:W3CDTF">2026-05-07T07:30:04Z</dcterms:modified>
</cp:coreProperties>
</file>